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  <p:sldMasterId id="2147483673" r:id="rId2"/>
  </p:sldMasterIdLst>
  <p:notesMasterIdLst>
    <p:notesMasterId r:id="rId14"/>
  </p:notesMasterIdLst>
  <p:sldIdLst>
    <p:sldId id="425" r:id="rId3"/>
    <p:sldId id="486" r:id="rId4"/>
    <p:sldId id="323" r:id="rId5"/>
    <p:sldId id="307" r:id="rId6"/>
    <p:sldId id="473" r:id="rId7"/>
    <p:sldId id="487" r:id="rId8"/>
    <p:sldId id="488" r:id="rId9"/>
    <p:sldId id="259" r:id="rId10"/>
    <p:sldId id="319" r:id="rId11"/>
    <p:sldId id="313" r:id="rId12"/>
    <p:sldId id="489" r:id="rId13"/>
  </p:sldIdLst>
  <p:sldSz cx="12192000" cy="6858000"/>
  <p:notesSz cx="6858000" cy="9144000"/>
  <p:embeddedFontLst>
    <p:embeddedFont>
      <p:font typeface="0 Nazanin" panose="00000400000000000000" pitchFamily="2" charset="-78"/>
      <p:regular r:id="rId15"/>
    </p:embeddedFont>
    <p:embeddedFont>
      <p:font typeface="A Iranian Sans" panose="01000500000000020002" pitchFamily="2" charset="-78"/>
      <p:regular r:id="rId16"/>
    </p:embeddedFont>
    <p:embeddedFont>
      <p:font typeface="B Yekan" panose="00000400000000000000" pitchFamily="2" charset="-78"/>
      <p:regular r:id="rId17"/>
    </p:embeddedFont>
    <p:embeddedFont>
      <p:font typeface="IRANSansWeb" panose="020B0604020202020204" charset="-78"/>
      <p:regular r:id="rId18"/>
      <p:bold r:id="rId19"/>
    </p:embeddedFont>
    <p:embeddedFont>
      <p:font typeface="IRANSansWeb Black" panose="020B0604020202020204" charset="-78"/>
      <p:bold r:id="rId20"/>
    </p:embeddedFont>
    <p:embeddedFont>
      <p:font typeface="IRYekan" panose="02000506000000020002" pitchFamily="2" charset="-78"/>
      <p:regular r:id="rId21"/>
      <p:bold r:id="rId22"/>
    </p:embeddedFont>
    <p:embeddedFont>
      <p:font typeface="Lalezar" panose="00000500000000000000" pitchFamily="2" charset="-78"/>
      <p:regular r:id="rId23"/>
    </p:embeddedFont>
    <p:embeddedFont>
      <p:font typeface="Yekan Bakh" panose="020B0604020202020204" charset="-78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EEC761"/>
    <a:srgbClr val="7030A0"/>
    <a:srgbClr val="D04A5D"/>
    <a:srgbClr val="F18B20"/>
    <a:srgbClr val="5BDEE8"/>
    <a:srgbClr val="49C9D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6DE27-D9B4-467C-A34E-14D35D45D552}" v="621" dt="2025-01-16T07:44:58.692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4375A-5CCB-487F-AD8E-2AFE86B844F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2067D5-1654-4E96-8513-5F224B659951}">
      <dgm:prSet phldrT="[Text]"/>
      <dgm:spPr/>
      <dgm:t>
        <a:bodyPr/>
        <a:lstStyle/>
        <a:p>
          <a:r>
            <a:rPr lang="fa-IR" b="1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آموزش غنی شده</a:t>
          </a:r>
        </a:p>
      </dgm:t>
    </dgm:pt>
    <dgm:pt modelId="{5842F558-DEFC-45F0-9959-794168429696}" type="parTrans" cxnId="{33120432-2E3B-4078-9176-181193277898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00652146-EBEA-4EBD-9ABF-4EDDCB0C3BB3}" type="sibTrans" cxnId="{33120432-2E3B-4078-9176-181193277898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92CC57AB-5133-46AD-93D1-E1E345AF2826}">
      <dgm:prSet phldrT="[Text]"/>
      <dgm:spPr/>
      <dgm:t>
        <a:bodyPr/>
        <a:lstStyle/>
        <a:p>
          <a:r>
            <a:rPr lang="fa-IR" b="1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زبان </a:t>
          </a:r>
        </a:p>
      </dgm:t>
    </dgm:pt>
    <dgm:pt modelId="{51FCFEAE-9568-4824-9CFC-4370EE2470E0}" type="parTrans" cxnId="{F03D6815-1202-454C-BC61-B4D5721ECF9C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2DA17EC5-6319-4714-9F0A-8133F03DEF8A}" type="sibTrans" cxnId="{F03D6815-1202-454C-BC61-B4D5721ECF9C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28DD87F9-46A0-471E-B5E6-F7E54B73EAF0}">
      <dgm:prSet phldrT="[Text]"/>
      <dgm:spPr/>
      <dgm:t>
        <a:bodyPr/>
        <a:lstStyle/>
        <a:p>
          <a:r>
            <a:rPr lang="fa-IR" b="1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تجربه و مهارت و پژوهش</a:t>
          </a:r>
        </a:p>
      </dgm:t>
    </dgm:pt>
    <dgm:pt modelId="{DFEFF461-BEF3-4B21-B5FD-BA80B8C305C3}" type="parTrans" cxnId="{79D19626-B52B-41A2-B3EC-C18D2D3167A4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72D358FF-B626-4C7F-937C-1BD8F41B1347}" type="sibTrans" cxnId="{79D19626-B52B-41A2-B3EC-C18D2D3167A4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01704694-30E7-48A9-A12D-92FC83C9FC12}">
      <dgm:prSet phldrT="[Text]"/>
      <dgm:spPr/>
      <dgm:t>
        <a:bodyPr/>
        <a:lstStyle/>
        <a:p>
          <a:r>
            <a:rPr lang="fa-IR" b="1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حال خوب</a:t>
          </a:r>
        </a:p>
      </dgm:t>
    </dgm:pt>
    <dgm:pt modelId="{527268A5-0E77-4853-B2A2-E9C23B62A2AF}" type="parTrans" cxnId="{12F1FC16-0067-46E2-80B8-28D74FFE0424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AE5F30AE-1AEB-4ED6-B55E-AE5D6220FEC6}" type="sibTrans" cxnId="{12F1FC16-0067-46E2-80B8-28D74FFE0424}">
      <dgm:prSet/>
      <dgm:spPr/>
      <dgm:t>
        <a:bodyPr/>
        <a:lstStyle/>
        <a:p>
          <a:endParaRPr lang="en-US">
            <a:latin typeface="IRANSansWeb" panose="020B0506030804020204" pitchFamily="34" charset="-78"/>
            <a:cs typeface="IRANSansWeb" panose="020B0506030804020204" pitchFamily="34" charset="-78"/>
          </a:endParaRPr>
        </a:p>
      </dgm:t>
    </dgm:pt>
    <dgm:pt modelId="{51FD1F91-5AB7-4EC5-B1A8-8F1C2D521851}" type="pres">
      <dgm:prSet presAssocID="{2C84375A-5CCB-487F-AD8E-2AFE86B844F5}" presName="Name0" presStyleCnt="0">
        <dgm:presLayoutVars>
          <dgm:dir/>
          <dgm:resizeHandles val="exact"/>
        </dgm:presLayoutVars>
      </dgm:prSet>
      <dgm:spPr/>
    </dgm:pt>
    <dgm:pt modelId="{45C89CDD-6552-4604-80BE-FE1B5DD501B7}" type="pres">
      <dgm:prSet presAssocID="{2C84375A-5CCB-487F-AD8E-2AFE86B844F5}" presName="cycle" presStyleCnt="0"/>
      <dgm:spPr/>
    </dgm:pt>
    <dgm:pt modelId="{5416B361-5D8B-443E-8097-5153F56C8265}" type="pres">
      <dgm:prSet presAssocID="{E22067D5-1654-4E96-8513-5F224B659951}" presName="nodeFirstNode" presStyleLbl="node1" presStyleIdx="0" presStyleCnt="4">
        <dgm:presLayoutVars>
          <dgm:bulletEnabled val="1"/>
        </dgm:presLayoutVars>
      </dgm:prSet>
      <dgm:spPr/>
    </dgm:pt>
    <dgm:pt modelId="{DEC92EE9-A9E5-4EBE-A1EF-274DECF56599}" type="pres">
      <dgm:prSet presAssocID="{00652146-EBEA-4EBD-9ABF-4EDDCB0C3BB3}" presName="sibTransFirstNode" presStyleLbl="bgShp" presStyleIdx="0" presStyleCnt="1"/>
      <dgm:spPr/>
    </dgm:pt>
    <dgm:pt modelId="{8DBDA842-7C9B-4D89-BAFD-104AAE58D7EE}" type="pres">
      <dgm:prSet presAssocID="{92CC57AB-5133-46AD-93D1-E1E345AF2826}" presName="nodeFollowingNodes" presStyleLbl="node1" presStyleIdx="1" presStyleCnt="4">
        <dgm:presLayoutVars>
          <dgm:bulletEnabled val="1"/>
        </dgm:presLayoutVars>
      </dgm:prSet>
      <dgm:spPr/>
    </dgm:pt>
    <dgm:pt modelId="{F6BDB1DA-E8A6-43E3-8081-1ABDBC5A347D}" type="pres">
      <dgm:prSet presAssocID="{28DD87F9-46A0-471E-B5E6-F7E54B73EAF0}" presName="nodeFollowingNodes" presStyleLbl="node1" presStyleIdx="2" presStyleCnt="4">
        <dgm:presLayoutVars>
          <dgm:bulletEnabled val="1"/>
        </dgm:presLayoutVars>
      </dgm:prSet>
      <dgm:spPr/>
    </dgm:pt>
    <dgm:pt modelId="{A580BFB8-FB89-46F7-B252-7EA4BDB0D3B8}" type="pres">
      <dgm:prSet presAssocID="{01704694-30E7-48A9-A12D-92FC83C9FC1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3CE4008-C820-4DB7-98B3-7BBEDE03DBA1}" type="presOf" srcId="{92CC57AB-5133-46AD-93D1-E1E345AF2826}" destId="{8DBDA842-7C9B-4D89-BAFD-104AAE58D7EE}" srcOrd="0" destOrd="0" presId="urn:microsoft.com/office/officeart/2005/8/layout/cycle3"/>
    <dgm:cxn modelId="{F03D6815-1202-454C-BC61-B4D5721ECF9C}" srcId="{2C84375A-5CCB-487F-AD8E-2AFE86B844F5}" destId="{92CC57AB-5133-46AD-93D1-E1E345AF2826}" srcOrd="1" destOrd="0" parTransId="{51FCFEAE-9568-4824-9CFC-4370EE2470E0}" sibTransId="{2DA17EC5-6319-4714-9F0A-8133F03DEF8A}"/>
    <dgm:cxn modelId="{12F1FC16-0067-46E2-80B8-28D74FFE0424}" srcId="{2C84375A-5CCB-487F-AD8E-2AFE86B844F5}" destId="{01704694-30E7-48A9-A12D-92FC83C9FC12}" srcOrd="3" destOrd="0" parTransId="{527268A5-0E77-4853-B2A2-E9C23B62A2AF}" sibTransId="{AE5F30AE-1AEB-4ED6-B55E-AE5D6220FEC6}"/>
    <dgm:cxn modelId="{4926A51D-E8D6-41D8-A15A-E45A1271FE9A}" type="presOf" srcId="{2C84375A-5CCB-487F-AD8E-2AFE86B844F5}" destId="{51FD1F91-5AB7-4EC5-B1A8-8F1C2D521851}" srcOrd="0" destOrd="0" presId="urn:microsoft.com/office/officeart/2005/8/layout/cycle3"/>
    <dgm:cxn modelId="{79D19626-B52B-41A2-B3EC-C18D2D3167A4}" srcId="{2C84375A-5CCB-487F-AD8E-2AFE86B844F5}" destId="{28DD87F9-46A0-471E-B5E6-F7E54B73EAF0}" srcOrd="2" destOrd="0" parTransId="{DFEFF461-BEF3-4B21-B5FD-BA80B8C305C3}" sibTransId="{72D358FF-B626-4C7F-937C-1BD8F41B1347}"/>
    <dgm:cxn modelId="{33120432-2E3B-4078-9176-181193277898}" srcId="{2C84375A-5CCB-487F-AD8E-2AFE86B844F5}" destId="{E22067D5-1654-4E96-8513-5F224B659951}" srcOrd="0" destOrd="0" parTransId="{5842F558-DEFC-45F0-9959-794168429696}" sibTransId="{00652146-EBEA-4EBD-9ABF-4EDDCB0C3BB3}"/>
    <dgm:cxn modelId="{0A204A67-BB3F-46B0-B627-5DC2F93192BF}" type="presOf" srcId="{E22067D5-1654-4E96-8513-5F224B659951}" destId="{5416B361-5D8B-443E-8097-5153F56C8265}" srcOrd="0" destOrd="0" presId="urn:microsoft.com/office/officeart/2005/8/layout/cycle3"/>
    <dgm:cxn modelId="{B121348B-BFF2-46EA-8F9C-B1BB654CF146}" type="presOf" srcId="{28DD87F9-46A0-471E-B5E6-F7E54B73EAF0}" destId="{F6BDB1DA-E8A6-43E3-8081-1ABDBC5A347D}" srcOrd="0" destOrd="0" presId="urn:microsoft.com/office/officeart/2005/8/layout/cycle3"/>
    <dgm:cxn modelId="{10803B93-7FF6-4EF8-B41F-A7C7EB37F14B}" type="presOf" srcId="{01704694-30E7-48A9-A12D-92FC83C9FC12}" destId="{A580BFB8-FB89-46F7-B252-7EA4BDB0D3B8}" srcOrd="0" destOrd="0" presId="urn:microsoft.com/office/officeart/2005/8/layout/cycle3"/>
    <dgm:cxn modelId="{568347F6-CEFC-4BCD-9356-02622397E7D3}" type="presOf" srcId="{00652146-EBEA-4EBD-9ABF-4EDDCB0C3BB3}" destId="{DEC92EE9-A9E5-4EBE-A1EF-274DECF56599}" srcOrd="0" destOrd="0" presId="urn:microsoft.com/office/officeart/2005/8/layout/cycle3"/>
    <dgm:cxn modelId="{18B259A2-22E2-4AB0-B974-4AC0F5ADF827}" type="presParOf" srcId="{51FD1F91-5AB7-4EC5-B1A8-8F1C2D521851}" destId="{45C89CDD-6552-4604-80BE-FE1B5DD501B7}" srcOrd="0" destOrd="0" presId="urn:microsoft.com/office/officeart/2005/8/layout/cycle3"/>
    <dgm:cxn modelId="{FEB488F5-CEEE-4A8F-AFF6-BAE0A0E44F90}" type="presParOf" srcId="{45C89CDD-6552-4604-80BE-FE1B5DD501B7}" destId="{5416B361-5D8B-443E-8097-5153F56C8265}" srcOrd="0" destOrd="0" presId="urn:microsoft.com/office/officeart/2005/8/layout/cycle3"/>
    <dgm:cxn modelId="{1D81C55C-F07E-42D5-95E1-5B27688A2126}" type="presParOf" srcId="{45C89CDD-6552-4604-80BE-FE1B5DD501B7}" destId="{DEC92EE9-A9E5-4EBE-A1EF-274DECF56599}" srcOrd="1" destOrd="0" presId="urn:microsoft.com/office/officeart/2005/8/layout/cycle3"/>
    <dgm:cxn modelId="{338094D4-88F5-4F1F-91B1-0210C5491FFE}" type="presParOf" srcId="{45C89CDD-6552-4604-80BE-FE1B5DD501B7}" destId="{8DBDA842-7C9B-4D89-BAFD-104AAE58D7EE}" srcOrd="2" destOrd="0" presId="urn:microsoft.com/office/officeart/2005/8/layout/cycle3"/>
    <dgm:cxn modelId="{3F1F23D3-CB99-479C-9673-0E56FBBC727D}" type="presParOf" srcId="{45C89CDD-6552-4604-80BE-FE1B5DD501B7}" destId="{F6BDB1DA-E8A6-43E3-8081-1ABDBC5A347D}" srcOrd="3" destOrd="0" presId="urn:microsoft.com/office/officeart/2005/8/layout/cycle3"/>
    <dgm:cxn modelId="{B7AD44DE-9257-4D0F-9135-08D387DFCAEB}" type="presParOf" srcId="{45C89CDD-6552-4604-80BE-FE1B5DD501B7}" destId="{A580BFB8-FB89-46F7-B252-7EA4BDB0D3B8}" srcOrd="4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92EE9-A9E5-4EBE-A1EF-274DECF56599}">
      <dsp:nvSpPr>
        <dsp:cNvPr id="0" name=""/>
        <dsp:cNvSpPr/>
      </dsp:nvSpPr>
      <dsp:spPr>
        <a:xfrm>
          <a:off x="1337381" y="-99609"/>
          <a:ext cx="4502093" cy="4502093"/>
        </a:xfrm>
        <a:prstGeom prst="circularArrow">
          <a:avLst>
            <a:gd name="adj1" fmla="val 4668"/>
            <a:gd name="adj2" fmla="val 272909"/>
            <a:gd name="adj3" fmla="val 12934424"/>
            <a:gd name="adj4" fmla="val 17960971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6B361-5D8B-443E-8097-5153F56C8265}">
      <dsp:nvSpPr>
        <dsp:cNvPr id="0" name=""/>
        <dsp:cNvSpPr/>
      </dsp:nvSpPr>
      <dsp:spPr>
        <a:xfrm>
          <a:off x="2128876" y="928"/>
          <a:ext cx="2919102" cy="14595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آموزش غنی شده</a:t>
          </a:r>
        </a:p>
      </dsp:txBody>
      <dsp:txXfrm>
        <a:off x="2200125" y="72177"/>
        <a:ext cx="2776604" cy="1317053"/>
      </dsp:txXfrm>
    </dsp:sp>
    <dsp:sp modelId="{8DBDA842-7C9B-4D89-BAFD-104AAE58D7EE}">
      <dsp:nvSpPr>
        <dsp:cNvPr id="0" name=""/>
        <dsp:cNvSpPr/>
      </dsp:nvSpPr>
      <dsp:spPr>
        <a:xfrm>
          <a:off x="3745427" y="1617478"/>
          <a:ext cx="2919102" cy="1459551"/>
        </a:xfrm>
        <a:prstGeom prst="roundRect">
          <a:avLst/>
        </a:prstGeom>
        <a:solidFill>
          <a:schemeClr val="accent4">
            <a:hueOff val="546621"/>
            <a:satOff val="558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زبان </a:t>
          </a:r>
        </a:p>
      </dsp:txBody>
      <dsp:txXfrm>
        <a:off x="3816676" y="1688727"/>
        <a:ext cx="2776604" cy="1317053"/>
      </dsp:txXfrm>
    </dsp:sp>
    <dsp:sp modelId="{F6BDB1DA-E8A6-43E3-8081-1ABDBC5A347D}">
      <dsp:nvSpPr>
        <dsp:cNvPr id="0" name=""/>
        <dsp:cNvSpPr/>
      </dsp:nvSpPr>
      <dsp:spPr>
        <a:xfrm>
          <a:off x="2128876" y="3234029"/>
          <a:ext cx="2919102" cy="1459551"/>
        </a:xfrm>
        <a:prstGeom prst="roundRect">
          <a:avLst/>
        </a:prstGeom>
        <a:solidFill>
          <a:schemeClr val="accent4">
            <a:hueOff val="1093242"/>
            <a:satOff val="1117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تجربه و مهارت و پژوهش</a:t>
          </a:r>
        </a:p>
      </dsp:txBody>
      <dsp:txXfrm>
        <a:off x="2200125" y="3305278"/>
        <a:ext cx="2776604" cy="1317053"/>
      </dsp:txXfrm>
    </dsp:sp>
    <dsp:sp modelId="{A580BFB8-FB89-46F7-B252-7EA4BDB0D3B8}">
      <dsp:nvSpPr>
        <dsp:cNvPr id="0" name=""/>
        <dsp:cNvSpPr/>
      </dsp:nvSpPr>
      <dsp:spPr>
        <a:xfrm>
          <a:off x="512326" y="1617478"/>
          <a:ext cx="2919102" cy="1459551"/>
        </a:xfrm>
        <a:prstGeom prst="roundRect">
          <a:avLst/>
        </a:prstGeom>
        <a:solidFill>
          <a:schemeClr val="accent4">
            <a:hueOff val="1639863"/>
            <a:satOff val="1675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solidFill>
                <a:schemeClr val="tx1"/>
              </a:solidFill>
              <a:latin typeface="IRANSansWeb" panose="020B0506030804020204" pitchFamily="34" charset="-78"/>
              <a:cs typeface="IRANSansWeb" panose="020B0506030804020204" pitchFamily="34" charset="-78"/>
            </a:rPr>
            <a:t>حال خوب</a:t>
          </a:r>
        </a:p>
      </dsp:txBody>
      <dsp:txXfrm>
        <a:off x="583575" y="1688727"/>
        <a:ext cx="2776604" cy="1317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D9578-4F85-40E5-B9A1-781B43F510D0}"/>
              </a:ext>
            </a:extLst>
          </p:cNvPr>
          <p:cNvSpPr/>
          <p:nvPr userDrawn="1"/>
        </p:nvSpPr>
        <p:spPr>
          <a:xfrm>
            <a:off x="2" y="6224241"/>
            <a:ext cx="12191998" cy="633759"/>
          </a:xfrm>
          <a:prstGeom prst="rect">
            <a:avLst/>
          </a:prstGeom>
          <a:solidFill>
            <a:srgbClr val="63318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7" tIns="35707" rIns="35707" bIns="35707" numCol="1" spcCol="38100" rtlCol="0" anchor="ctr">
            <a:spAutoFit/>
          </a:bodyPr>
          <a:lstStyle/>
          <a:p>
            <a:pPr marL="0" marR="0" indent="0" algn="ctr" defTabSz="41063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2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XB Yas"/>
              <a:ea typeface="XB Yas"/>
              <a:cs typeface="XB Yas"/>
              <a:sym typeface="XB Ya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AA9BD-B045-4A75-A614-81FB4389C876}"/>
              </a:ext>
            </a:extLst>
          </p:cNvPr>
          <p:cNvSpPr txBox="1"/>
          <p:nvPr userDrawn="1"/>
        </p:nvSpPr>
        <p:spPr>
          <a:xfrm>
            <a:off x="228977" y="6272876"/>
            <a:ext cx="2172478" cy="526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7" tIns="35707" rIns="35707" bIns="35707" numCol="1" spcCol="38100" rtlCol="1" anchor="ctr">
            <a:spAutoFit/>
          </a:bodyPr>
          <a:lstStyle/>
          <a:p>
            <a:pPr marL="0" marR="0" indent="0" algn="ctr" defTabSz="410634" rtl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a-IR" sz="1968" b="1" i="0" u="none" strike="noStrike" cap="none" spc="0" normalizeH="0" baseline="0" dirty="0">
                <a:ln>
                  <a:noFill/>
                </a:ln>
                <a:solidFill>
                  <a:srgbClr val="FFCC03"/>
                </a:solidFill>
                <a:effectLst/>
                <a:uFillTx/>
                <a:cs typeface="B Yekan" panose="00000400000000000000" pitchFamily="2" charset="-78"/>
                <a:sym typeface="Helvetica Light"/>
              </a:rPr>
              <a:t>مجموعه مدارس نگرش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72A2F7-20D1-46D3-919B-BB3CCC8BA371}"/>
              </a:ext>
            </a:extLst>
          </p:cNvPr>
          <p:cNvCxnSpPr>
            <a:cxnSpLocks/>
          </p:cNvCxnSpPr>
          <p:nvPr userDrawn="1"/>
        </p:nvCxnSpPr>
        <p:spPr>
          <a:xfrm>
            <a:off x="2583064" y="6297946"/>
            <a:ext cx="0" cy="48204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098087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5.wdp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9EEC4FC-22E2-426B-B23E-2740DFCC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09" y="1449105"/>
            <a:ext cx="9369802" cy="21042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FFD53A-F557-456F-B7FF-441A693A3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81" y="1500815"/>
            <a:ext cx="9407980" cy="21599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6850F0-6F3F-44C8-882E-C48EA5D82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8" y="1865210"/>
            <a:ext cx="404444" cy="1527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827407A-FB5F-4916-9B28-7900462EA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86" y="2017923"/>
            <a:ext cx="270436" cy="2187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FBCCA78-55DF-4E66-8EC8-F6BBAF8C5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19" y="1534871"/>
            <a:ext cx="343613" cy="2426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E1F3BC-1A18-4B74-98BD-7F4B02B536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19" y="3181416"/>
            <a:ext cx="2017132" cy="3023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FC4732-B5A7-4BB6-A03E-E2BE19DC8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5" y="2432078"/>
            <a:ext cx="642610" cy="24264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9BA5D9C-3A74-426B-B217-146D27993C5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61" y="1928423"/>
            <a:ext cx="1255529" cy="125299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D102A50-3B71-48C3-B1F9-4F680C37A0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42" y="3009078"/>
            <a:ext cx="221327" cy="22275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9E7D3A1-CEE7-479D-96AA-328B491ED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0" y="3356437"/>
            <a:ext cx="148893" cy="12728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A997E2-90BC-4440-B157-D808D4B892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7858" y1="55758" x2="43533" y2="57414"/>
                        <a14:foregroundMark x1="32296" y1="58222" x2="32296" y2="58222"/>
                        <a14:foregroundMark x1="45594" y1="36121" x2="45594" y2="36121"/>
                        <a14:foregroundMark x1="88561" y1="49657" x2="88561" y2="49657"/>
                        <a14:foregroundMark x1="61358" y1="48202" x2="61358" y2="48202"/>
                        <a14:foregroundMark x1="34519" y1="24687" x2="34519" y2="24687"/>
                        <a14:foregroundMark x1="36176" y1="30182" x2="36176" y2="3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045" y="1865209"/>
            <a:ext cx="1261517" cy="126151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1EA4C4D2-297D-4A7D-81BF-EA2C148CCA78}"/>
              </a:ext>
            </a:extLst>
          </p:cNvPr>
          <p:cNvSpPr/>
          <p:nvPr/>
        </p:nvSpPr>
        <p:spPr>
          <a:xfrm>
            <a:off x="3622678" y="2115320"/>
            <a:ext cx="5391219" cy="903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0634" rtl="1" latinLnBrk="1" hangingPunct="0">
              <a:lnSpc>
                <a:spcPct val="150000"/>
              </a:lnSpc>
            </a:pPr>
            <a:r>
              <a:rPr lang="fa-IR" sz="3515" b="1" dirty="0">
                <a:solidFill>
                  <a:srgbClr val="0D3F52"/>
                </a:solidFill>
                <a:latin typeface="IRANSansWeb" panose="020B0506030804020204" pitchFamily="34" charset="-78"/>
                <a:cs typeface="IRANSansWeb" panose="020B0506030804020204" pitchFamily="34" charset="-78"/>
              </a:rPr>
              <a:t>مجــموعه مـــدارس نگــرش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294CC-F4A8-4377-A683-E45ADB68C761}"/>
              </a:ext>
            </a:extLst>
          </p:cNvPr>
          <p:cNvSpPr/>
          <p:nvPr/>
        </p:nvSpPr>
        <p:spPr>
          <a:xfrm>
            <a:off x="3418644" y="4309950"/>
            <a:ext cx="5231794" cy="12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163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IRANSansWeb" panose="020B0506030804020204" pitchFamily="34" charset="-78"/>
              </a:rPr>
              <a:t>پیش دبستان و دبستان نگرش</a:t>
            </a:r>
          </a:p>
          <a:p>
            <a:pPr algn="ctr">
              <a:lnSpc>
                <a:spcPct val="150000"/>
              </a:lnSpc>
            </a:pPr>
            <a:r>
              <a:rPr lang="fa-IR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IRANSansWeb" panose="020B0506030804020204" pitchFamily="34" charset="-78"/>
              </a:rPr>
              <a:t>دختران - پسران</a:t>
            </a:r>
            <a:endParaRPr lang="fa-IR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EA262FF-F28E-4873-851E-EE5565BDB1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84" y="4177842"/>
            <a:ext cx="428353" cy="147037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6CF347D-FFA5-4A71-927F-2CE3B3FC56A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643" y="4177842"/>
            <a:ext cx="428352" cy="14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423615F-09F5-484D-823F-62DE392D471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1BCD2-BEA6-43DD-9636-13A4A13ECA9C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FBAEB-C40B-43F6-8936-75E37E8415CD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06CDB-700E-4769-AB1D-F289146BFD7D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3CEC1-7D51-46EA-B19A-7317D195B8EC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1E69B-5536-425B-AA7F-6A60A33266D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CABEBE-B57A-4CB0-9F72-EFFC19487E9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02A7-2753-4E24-8D0A-9434E2A23457}"/>
              </a:ext>
            </a:extLst>
          </p:cNvPr>
          <p:cNvCxnSpPr>
            <a:cxnSpLocks/>
          </p:cNvCxnSpPr>
          <p:nvPr/>
        </p:nvCxnSpPr>
        <p:spPr>
          <a:xfrm>
            <a:off x="7363752" y="3195620"/>
            <a:ext cx="0" cy="1512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BBA24-FBA7-4AED-9197-50DC9CAEED0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8F6C85-FC6E-4756-AC09-C3451770728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63404-FCC0-4345-BE4E-89FF7A51CA8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73F08E-3B97-4E55-9623-181421A6C87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604562" y="371733"/>
            <a:ext cx="0" cy="2715927"/>
          </a:xfrm>
          <a:prstGeom prst="line">
            <a:avLst/>
          </a:prstGeom>
          <a:solidFill>
            <a:schemeClr val="accent1"/>
          </a:solidFill>
          <a:ln w="38100">
            <a:solidFill>
              <a:srgbClr val="00B05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4B4900-F10F-4171-88E0-542F42F54C95}"/>
              </a:ext>
            </a:extLst>
          </p:cNvPr>
          <p:cNvGrpSpPr/>
          <p:nvPr/>
        </p:nvGrpSpPr>
        <p:grpSpPr>
          <a:xfrm>
            <a:off x="509180" y="1838440"/>
            <a:ext cx="3914092" cy="1111394"/>
            <a:chOff x="1986992" y="1482392"/>
            <a:chExt cx="2530890" cy="11113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AD2FE9-0B27-448F-BB94-9251A080DDA3}"/>
                </a:ext>
              </a:extLst>
            </p:cNvPr>
            <p:cNvSpPr txBox="1"/>
            <p:nvPr/>
          </p:nvSpPr>
          <p:spPr>
            <a:xfrm>
              <a:off x="1986992" y="1882053"/>
              <a:ext cx="2530890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انجام پروژه ها، دست ساز ها و کسب مهارتهای عمومی و بالا بردن سطح سواد مالی، اجتماعی و...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DB29E-A21F-4C29-8923-3454FF3DD200}"/>
                </a:ext>
              </a:extLst>
            </p:cNvPr>
            <p:cNvSpPr txBox="1"/>
            <p:nvPr/>
          </p:nvSpPr>
          <p:spPr>
            <a:xfrm>
              <a:off x="2483444" y="1482392"/>
              <a:ext cx="168120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b="1" dirty="0">
                  <a:solidFill>
                    <a:schemeClr val="accent1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مهارت های فنی ، تجربی</a:t>
              </a:r>
              <a:endParaRPr lang="ko-KR" altLang="en-US" b="1" dirty="0">
                <a:solidFill>
                  <a:schemeClr val="accent1"/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6D62C25-C982-4018-97A6-271A16929E9F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991D8-45B2-4F7C-A75F-9B13A721E844}"/>
              </a:ext>
            </a:extLst>
          </p:cNvPr>
          <p:cNvGrpSpPr/>
          <p:nvPr/>
        </p:nvGrpSpPr>
        <p:grpSpPr>
          <a:xfrm>
            <a:off x="1458336" y="5013132"/>
            <a:ext cx="5329213" cy="1771846"/>
            <a:chOff x="715346" y="1715160"/>
            <a:chExt cx="4536981" cy="17718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7BEAC6-F3B7-4590-B238-BFC29E6B84FB}"/>
                </a:ext>
              </a:extLst>
            </p:cNvPr>
            <p:cNvSpPr txBox="1"/>
            <p:nvPr/>
          </p:nvSpPr>
          <p:spPr>
            <a:xfrm>
              <a:off x="715346" y="2128942"/>
              <a:ext cx="4536981" cy="1358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ارائه ی پروژه های زبان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 </a:t>
              </a: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مکالمه فرانسه</a:t>
              </a:r>
            </a:p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فعالیت های خاص آموزشی و تجربه آزمون های بین المللی</a:t>
              </a:r>
            </a:p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فعالیت های پژوهشی ، رباتیک ، نجوم و فضانوردی و...</a:t>
              </a:r>
            </a:p>
            <a:p>
              <a:pPr algn="ctr">
                <a:lnSpc>
                  <a:spcPct val="150000"/>
                </a:lnSpc>
              </a:pPr>
              <a:endPara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55E74-3249-452B-91C3-2CC2523490FA}"/>
                </a:ext>
              </a:extLst>
            </p:cNvPr>
            <p:cNvSpPr txBox="1"/>
            <p:nvPr/>
          </p:nvSpPr>
          <p:spPr>
            <a:xfrm>
              <a:off x="1730482" y="1715160"/>
              <a:ext cx="248147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b="1" dirty="0">
                  <a:solidFill>
                    <a:schemeClr val="accent1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مهارت های </a:t>
              </a:r>
              <a:r>
                <a:rPr lang="fa-IR" altLang="ko-KR" b="1" dirty="0">
                  <a:solidFill>
                    <a:schemeClr val="accent2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علمی پژوهشی</a:t>
              </a:r>
              <a:endParaRPr lang="ko-KR" altLang="en-US" b="1" dirty="0">
                <a:solidFill>
                  <a:schemeClr val="accent2"/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979CC4D-9AC7-44DB-B2BF-24B0ABCEFE87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608F37-D36F-4519-8D77-E85069633242}"/>
              </a:ext>
            </a:extLst>
          </p:cNvPr>
          <p:cNvGrpSpPr/>
          <p:nvPr/>
        </p:nvGrpSpPr>
        <p:grpSpPr>
          <a:xfrm>
            <a:off x="4031160" y="1157820"/>
            <a:ext cx="3670854" cy="1404649"/>
            <a:chOff x="1951938" y="1626264"/>
            <a:chExt cx="3125151" cy="1404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D38D8F-E31E-4E11-9CDB-C7700F14C862}"/>
                </a:ext>
              </a:extLst>
            </p:cNvPr>
            <p:cNvSpPr txBox="1"/>
            <p:nvPr/>
          </p:nvSpPr>
          <p:spPr>
            <a:xfrm>
              <a:off x="1951938" y="1996014"/>
              <a:ext cx="3125151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تحرک و تفکر و تمرکز </a:t>
              </a:r>
            </a:p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همراهی موسیقی و ریتم </a:t>
              </a:r>
            </a:p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احیای بازیهای سنتی و بازیهای دبستانی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57F04-9D44-46F5-B2F2-ECDE89B3EA5B}"/>
                </a:ext>
              </a:extLst>
            </p:cNvPr>
            <p:cNvSpPr txBox="1"/>
            <p:nvPr/>
          </p:nvSpPr>
          <p:spPr>
            <a:xfrm>
              <a:off x="2658785" y="1626264"/>
              <a:ext cx="168120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b="1" dirty="0">
                  <a:solidFill>
                    <a:srgbClr val="7030A0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مهارت های ورزشی</a:t>
              </a:r>
              <a:endParaRPr lang="ko-KR" altLang="en-US" b="1" dirty="0">
                <a:solidFill>
                  <a:srgbClr val="7030A0"/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F526E3-167F-4DFF-8044-EB64524DA7EF}"/>
              </a:ext>
            </a:extLst>
          </p:cNvPr>
          <p:cNvGrpSpPr/>
          <p:nvPr/>
        </p:nvGrpSpPr>
        <p:grpSpPr>
          <a:xfrm>
            <a:off x="6639166" y="5231762"/>
            <a:ext cx="4866636" cy="1091510"/>
            <a:chOff x="1419718" y="1715160"/>
            <a:chExt cx="4047075" cy="1091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BA2FE-1802-425D-A2EF-2CAD8F24AB67}"/>
                </a:ext>
              </a:extLst>
            </p:cNvPr>
            <p:cNvSpPr txBox="1"/>
            <p:nvPr/>
          </p:nvSpPr>
          <p:spPr>
            <a:xfrm>
              <a:off x="1419718" y="2094937"/>
              <a:ext cx="4047075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کسب تجربه زندگی در طبیعت ، احترام به محیط زیست ، کشاورزی و باغبانی ، توجه محیط پیرامون، زیبایی شناسی و...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77E58-F94C-4970-923C-36D7336C4C97}"/>
                </a:ext>
              </a:extLst>
            </p:cNvPr>
            <p:cNvSpPr txBox="1"/>
            <p:nvPr/>
          </p:nvSpPr>
          <p:spPr>
            <a:xfrm>
              <a:off x="2530759" y="1715160"/>
              <a:ext cx="168120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b="1" dirty="0">
                  <a:solidFill>
                    <a:schemeClr val="accent5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طبیعت گردی</a:t>
              </a:r>
              <a:endParaRPr lang="ko-KR" altLang="en-US" b="1" dirty="0">
                <a:solidFill>
                  <a:schemeClr val="accent5"/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1E5DBA-D4B3-4C6E-B18C-03E2FC489EAC}"/>
              </a:ext>
            </a:extLst>
          </p:cNvPr>
          <p:cNvGrpSpPr/>
          <p:nvPr/>
        </p:nvGrpSpPr>
        <p:grpSpPr>
          <a:xfrm>
            <a:off x="7450470" y="2861097"/>
            <a:ext cx="2690266" cy="1338367"/>
            <a:chOff x="1988838" y="1475782"/>
            <a:chExt cx="2290337" cy="13383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6ED47-CD3A-425A-9BCE-CA259CFEB142}"/>
                </a:ext>
              </a:extLst>
            </p:cNvPr>
            <p:cNvSpPr txBox="1"/>
            <p:nvPr/>
          </p:nvSpPr>
          <p:spPr>
            <a:xfrm>
              <a:off x="1988838" y="1779250"/>
              <a:ext cx="2290337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تنوع در رشته ای فرهنگی و هنری با توجه جریان کشف استعداد و </a:t>
              </a:r>
              <a:b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</a:b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توانمد سنجی دانش آموزان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81F27B-1A25-4B35-8D1B-DC6B4345209C}"/>
                </a:ext>
              </a:extLst>
            </p:cNvPr>
            <p:cNvSpPr txBox="1"/>
            <p:nvPr/>
          </p:nvSpPr>
          <p:spPr>
            <a:xfrm>
              <a:off x="2035471" y="1475782"/>
              <a:ext cx="2079629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b="1" dirty="0">
                  <a:solidFill>
                    <a:schemeClr val="accent1"/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مهارت های </a:t>
              </a:r>
              <a:r>
                <a:rPr lang="fa-IR" altLang="ko-KR" b="1" dirty="0">
                  <a:solidFill>
                    <a:schemeClr val="accent1">
                      <a:lumMod val="7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های هنری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D8B023-9C36-4D27-B2B1-E3A4D1A7E1D1}"/>
              </a:ext>
            </a:extLst>
          </p:cNvPr>
          <p:cNvCxnSpPr>
            <a:cxnSpLocks/>
          </p:cNvCxnSpPr>
          <p:nvPr/>
        </p:nvCxnSpPr>
        <p:spPr>
          <a:xfrm flipH="1">
            <a:off x="6211346" y="3195620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85265" y="202869"/>
            <a:ext cx="47705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Summer camp</a:t>
            </a:r>
            <a:br>
              <a:rPr kumimoji="0" lang="en-US" altLang="en-US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</a:br>
            <a:endParaRPr kumimoji="0" lang="en-US" altLang="en-US" sz="1800" b="1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01D7EA-9204-ADE8-8D1E-3D15D76FD2E8}"/>
              </a:ext>
            </a:extLst>
          </p:cNvPr>
          <p:cNvGrpSpPr/>
          <p:nvPr/>
        </p:nvGrpSpPr>
        <p:grpSpPr>
          <a:xfrm>
            <a:off x="7693796" y="855940"/>
            <a:ext cx="2442766" cy="1297167"/>
            <a:chOff x="7693796" y="1335387"/>
            <a:chExt cx="2442766" cy="12971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3DB29E-A21F-4C29-8923-3454FF3DD200}"/>
                </a:ext>
              </a:extLst>
            </p:cNvPr>
            <p:cNvSpPr txBox="1"/>
            <p:nvPr/>
          </p:nvSpPr>
          <p:spPr>
            <a:xfrm>
              <a:off x="7764027" y="1335387"/>
              <a:ext cx="2259495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dirty="0">
                  <a:solidFill>
                    <a:srgbClr val="00B050"/>
                  </a:solidFill>
                  <a:latin typeface="Lalezar" panose="00000500000000000000" pitchFamily="50" charset="-78"/>
                  <a:cs typeface="Lalezar" panose="00000500000000000000" pitchFamily="50" charset="-78"/>
                </a:rPr>
                <a:t>مهارت های سرگرم کننده</a:t>
              </a:r>
              <a:endParaRPr lang="ko-KR" altLang="en-US" dirty="0">
                <a:solidFill>
                  <a:srgbClr val="00B050"/>
                </a:solidFill>
                <a:latin typeface="Lalezar" panose="00000500000000000000" pitchFamily="50" charset="-78"/>
                <a:cs typeface="Lalezar" panose="00000500000000000000" pitchFamily="50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AD2FE9-0B27-448F-BB94-9251A080DDA3}"/>
                </a:ext>
              </a:extLst>
            </p:cNvPr>
            <p:cNvSpPr txBox="1"/>
            <p:nvPr/>
          </p:nvSpPr>
          <p:spPr>
            <a:xfrm>
              <a:off x="7693796" y="1597655"/>
              <a:ext cx="2442766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بالا بردن سطح نشاط و هیجان با بازیهای جذاب و کارگاه های دوست داشتنی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7B6BCD4-D99B-E938-08E4-B1E2CCFFE0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7" y="4195005"/>
            <a:ext cx="593517" cy="5935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3863D2A-C232-0CB6-4D58-F37EC65408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55" y="4366646"/>
            <a:ext cx="645004" cy="6450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397D60D-0529-6A32-D46B-1623EB1977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43" y="3387827"/>
            <a:ext cx="388926" cy="388926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B57CDCE6-DF10-4FBE-7BF2-F0A761578FE7}"/>
              </a:ext>
            </a:extLst>
          </p:cNvPr>
          <p:cNvSpPr/>
          <p:nvPr/>
        </p:nvSpPr>
        <p:spPr>
          <a:xfrm>
            <a:off x="10136562" y="983108"/>
            <a:ext cx="936000" cy="93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3DBE227-45F0-D257-C43C-4CE51DF1F2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7977" y="1176340"/>
            <a:ext cx="613170" cy="613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31938-1358-B6D6-8AD8-A1608DBDD43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9" y="3344066"/>
            <a:ext cx="425429" cy="4254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7F69F5B-7FE8-4EE6-9F3C-9D6D2713268A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219B14D-E1DE-7CE6-179B-56116A6847B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98" y="2944325"/>
            <a:ext cx="558896" cy="558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  <p:bldP spid="8" grpId="0" animBg="1"/>
      <p:bldP spid="30" grpId="0" build="p"/>
      <p:bldP spid="5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B3792-5C81-D2D3-9C4C-6818090B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2FBDE96-4919-6C18-1E09-D7AF7029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2" y="0"/>
            <a:ext cx="4460682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25B1C80-6366-A8FF-C5DB-09956B306598}"/>
              </a:ext>
            </a:extLst>
          </p:cNvPr>
          <p:cNvSpPr txBox="1"/>
          <p:nvPr/>
        </p:nvSpPr>
        <p:spPr>
          <a:xfrm>
            <a:off x="4649526" y="1795209"/>
            <a:ext cx="7054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fa-IR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اینجا </a:t>
            </a:r>
            <a:r>
              <a:rPr lang="en-US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#</a:t>
            </a:r>
            <a:r>
              <a:rPr lang="fa-IR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نگرش</a:t>
            </a:r>
            <a:r>
              <a:rPr lang="en-US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_</a:t>
            </a:r>
            <a:r>
              <a:rPr lang="fa-IR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تو</a:t>
            </a:r>
            <a:r>
              <a:rPr lang="en-US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_</a:t>
            </a:r>
            <a:r>
              <a:rPr lang="fa-IR" sz="6000" b="1" dirty="0">
                <a:solidFill>
                  <a:srgbClr val="7030A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مهمه</a:t>
            </a:r>
            <a:endParaRPr lang="en-US" sz="6000" b="1" dirty="0">
              <a:solidFill>
                <a:srgbClr val="7030A0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63F025-EA7C-41C8-5FE7-16AEF3B478D3}"/>
              </a:ext>
            </a:extLst>
          </p:cNvPr>
          <p:cNvSpPr txBox="1"/>
          <p:nvPr/>
        </p:nvSpPr>
        <p:spPr>
          <a:xfrm>
            <a:off x="6311348" y="5524370"/>
            <a:ext cx="4311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altLang="ko-KR" sz="2800" b="1" dirty="0">
                <a:solidFill>
                  <a:srgbClr val="9900FF"/>
                </a:solidFill>
                <a:latin typeface="A Iranian Sans" panose="01000500000000020002" pitchFamily="2" charset="-78"/>
                <a:cs typeface="A Iranian Sans" panose="01000500000000020002" pitchFamily="2" charset="-78"/>
              </a:rPr>
              <a:t>با سپاس از همراهی شما</a:t>
            </a:r>
            <a:endParaRPr lang="ko-KR" altLang="en-US" sz="2800" b="1" dirty="0">
              <a:solidFill>
                <a:srgbClr val="9900FF"/>
              </a:solidFill>
              <a:latin typeface="A Iranian Sans" panose="01000500000000020002" pitchFamily="2" charset="-78"/>
              <a:cs typeface="A Iranian Sans" panose="01000500000000020002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21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26F486-7E1C-41ED-9E92-64714DBB3744}"/>
              </a:ext>
            </a:extLst>
          </p:cNvPr>
          <p:cNvGrpSpPr/>
          <p:nvPr/>
        </p:nvGrpSpPr>
        <p:grpSpPr>
          <a:xfrm>
            <a:off x="1075805" y="374578"/>
            <a:ext cx="7771803" cy="983887"/>
            <a:chOff x="4753009" y="367741"/>
            <a:chExt cx="9238924" cy="11696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BC6B45-5B3F-4615-97E3-EC74F67B2C9F}"/>
                </a:ext>
              </a:extLst>
            </p:cNvPr>
            <p:cNvGrpSpPr/>
            <p:nvPr/>
          </p:nvGrpSpPr>
          <p:grpSpPr>
            <a:xfrm>
              <a:off x="5946145" y="527074"/>
              <a:ext cx="8045788" cy="1010286"/>
              <a:chOff x="6557475" y="1069483"/>
              <a:chExt cx="8189133" cy="101028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5EC057-2080-4301-880A-68E9FB4BEBE4}"/>
                  </a:ext>
                </a:extLst>
              </p:cNvPr>
              <p:cNvSpPr txBox="1"/>
              <p:nvPr/>
            </p:nvSpPr>
            <p:spPr>
              <a:xfrm>
                <a:off x="6557475" y="1750479"/>
                <a:ext cx="4507692" cy="32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a-IR" altLang="ko-KR" sz="1200" dirty="0">
                  <a:solidFill>
                    <a:schemeClr val="bg1"/>
                  </a:solidFill>
                  <a:latin typeface="Lalezar" panose="00000500000000000000" pitchFamily="2" charset="-78"/>
                  <a:cs typeface="B Mitra" panose="00000400000000000000" pitchFamily="2" charset="-78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E00E0E-06A3-4212-A13C-C17B72780E1F}"/>
                  </a:ext>
                </a:extLst>
              </p:cNvPr>
              <p:cNvSpPr txBox="1"/>
              <p:nvPr/>
            </p:nvSpPr>
            <p:spPr>
              <a:xfrm>
                <a:off x="6557475" y="1069483"/>
                <a:ext cx="8189133" cy="36587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rtl="1"/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سال تولد مجموعه مدارس نگرش</a:t>
                </a:r>
                <a:r>
                  <a:rPr lang="en-US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 </a:t>
                </a:r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تأسیس دبیرستان پسرانه (دوره اول و دوم) – منطقه </a:t>
                </a:r>
                <a:r>
                  <a:rPr lang="fa-IR" altLang="ko-KR" sz="14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۵</a:t>
                </a:r>
                <a:endParaRPr lang="ko-KR" altLang="en-US" sz="14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74CA4F-1D21-4C3D-9D75-A7A89801128B}"/>
                </a:ext>
              </a:extLst>
            </p:cNvPr>
            <p:cNvSpPr txBox="1"/>
            <p:nvPr/>
          </p:nvSpPr>
          <p:spPr>
            <a:xfrm>
              <a:off x="4753009" y="513652"/>
              <a:ext cx="958095" cy="4756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94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159634-0B7A-42A0-9B07-27AE8DCCB97B}"/>
                </a:ext>
              </a:extLst>
            </p:cNvPr>
            <p:cNvSpPr/>
            <p:nvPr/>
          </p:nvSpPr>
          <p:spPr>
            <a:xfrm>
              <a:off x="4890628" y="367741"/>
              <a:ext cx="682858" cy="68285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E5DDB-DF87-49CD-975B-E53B04DCF1FF}"/>
              </a:ext>
            </a:extLst>
          </p:cNvPr>
          <p:cNvGrpSpPr/>
          <p:nvPr/>
        </p:nvGrpSpPr>
        <p:grpSpPr>
          <a:xfrm>
            <a:off x="1075805" y="1084737"/>
            <a:ext cx="6668217" cy="574422"/>
            <a:chOff x="5276743" y="2327675"/>
            <a:chExt cx="7927009" cy="68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6D416C1-6919-47EA-A164-AD393E9802CF}"/>
                </a:ext>
              </a:extLst>
            </p:cNvPr>
            <p:cNvGrpSpPr/>
            <p:nvPr/>
          </p:nvGrpSpPr>
          <p:grpSpPr>
            <a:xfrm>
              <a:off x="6443503" y="2522175"/>
              <a:ext cx="6760249" cy="454768"/>
              <a:chOff x="6557475" y="1625001"/>
              <a:chExt cx="6880691" cy="45476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5EB694-ED97-4652-BB48-917575C1D44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2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3943F7-9F4B-4929-8D3C-98A4BF8DFA1E}"/>
                  </a:ext>
                </a:extLst>
              </p:cNvPr>
              <p:cNvSpPr txBox="1"/>
              <p:nvPr/>
            </p:nvSpPr>
            <p:spPr>
              <a:xfrm>
                <a:off x="6557475" y="1625001"/>
                <a:ext cx="6880691" cy="36587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تاسیس دبیرستان دوره دوم دخترانه نگرش در منطقه</a:t>
                </a:r>
                <a:r>
                  <a:rPr lang="fa-IR" altLang="ko-KR" sz="14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 ۱ </a:t>
                </a:r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تهران</a:t>
                </a:r>
                <a:endParaRPr lang="ko-KR" altLang="en-US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31C6C7-20EB-404B-AA55-396057E9B43C}"/>
                </a:ext>
              </a:extLst>
            </p:cNvPr>
            <p:cNvSpPr txBox="1"/>
            <p:nvPr/>
          </p:nvSpPr>
          <p:spPr>
            <a:xfrm>
              <a:off x="5276743" y="2500073"/>
              <a:ext cx="958096" cy="4756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97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8AA703-4430-42E1-834E-23139120913E}"/>
                </a:ext>
              </a:extLst>
            </p:cNvPr>
            <p:cNvSpPr/>
            <p:nvPr/>
          </p:nvSpPr>
          <p:spPr>
            <a:xfrm>
              <a:off x="5414362" y="2327675"/>
              <a:ext cx="682858" cy="682858"/>
            </a:xfrm>
            <a:prstGeom prst="ellipse">
              <a:avLst/>
            </a:pr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721B65D-BB51-4713-9E03-F8DD019C5B8C}"/>
              </a:ext>
            </a:extLst>
          </p:cNvPr>
          <p:cNvGrpSpPr/>
          <p:nvPr/>
        </p:nvGrpSpPr>
        <p:grpSpPr>
          <a:xfrm>
            <a:off x="1075805" y="1800480"/>
            <a:ext cx="5968228" cy="574422"/>
            <a:chOff x="5800477" y="3775279"/>
            <a:chExt cx="7094880" cy="68285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71F952C-6E18-48B5-95E7-F9F4B37D78C4}"/>
                </a:ext>
              </a:extLst>
            </p:cNvPr>
            <p:cNvSpPr txBox="1"/>
            <p:nvPr/>
          </p:nvSpPr>
          <p:spPr>
            <a:xfrm>
              <a:off x="6967236" y="3959407"/>
              <a:ext cx="5928121" cy="3658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تاسیس دبیرستان دوره اول پسرانه نگرش در منطقه </a:t>
              </a:r>
              <a:r>
                <a:rPr lang="fa-IR" altLang="ko-KR" sz="14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۵</a:t>
              </a:r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 تهران</a:t>
              </a:r>
              <a:endParaRPr lang="ko-KR" altLang="en-US" sz="1400" b="1" dirty="0">
                <a:solidFill>
                  <a:schemeClr val="bg1"/>
                </a:solidFill>
                <a:latin typeface="Yekan Bakh" panose="00000500000000000000" pitchFamily="2" charset="-78"/>
                <a:cs typeface="Yekan Bakh" panose="000005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E13F03B-7B02-4AEF-A4B5-637569E5F545}"/>
                </a:ext>
              </a:extLst>
            </p:cNvPr>
            <p:cNvSpPr txBox="1"/>
            <p:nvPr/>
          </p:nvSpPr>
          <p:spPr>
            <a:xfrm>
              <a:off x="5800477" y="3954650"/>
              <a:ext cx="958096" cy="4756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98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5E0ABB0-5C25-4816-A184-1B4F3CDF71EE}"/>
                </a:ext>
              </a:extLst>
            </p:cNvPr>
            <p:cNvSpPr/>
            <p:nvPr/>
          </p:nvSpPr>
          <p:spPr>
            <a:xfrm>
              <a:off x="5938096" y="3775279"/>
              <a:ext cx="682858" cy="682858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DB3DA7-26A7-EBB7-4D0C-17D7680B0150}"/>
              </a:ext>
            </a:extLst>
          </p:cNvPr>
          <p:cNvGrpSpPr/>
          <p:nvPr/>
        </p:nvGrpSpPr>
        <p:grpSpPr>
          <a:xfrm>
            <a:off x="1075805" y="2553121"/>
            <a:ext cx="6469717" cy="574422"/>
            <a:chOff x="5800477" y="2862789"/>
            <a:chExt cx="7691037" cy="68285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BB13760-4B01-B0AD-6831-A5AFDE3E2E7A}"/>
                </a:ext>
              </a:extLst>
            </p:cNvPr>
            <p:cNvSpPr txBox="1"/>
            <p:nvPr/>
          </p:nvSpPr>
          <p:spPr>
            <a:xfrm>
              <a:off x="6896191" y="3067067"/>
              <a:ext cx="6595323" cy="3658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تاسیس پیش‌دبستان و دبستان دخترانه نگرش در منطقه </a:t>
              </a:r>
              <a:r>
                <a:rPr lang="fa-IR" altLang="ko-KR" sz="14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۱</a:t>
              </a:r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 تهران</a:t>
              </a:r>
              <a:endParaRPr lang="ko-KR" altLang="en-US" sz="1400" b="1" dirty="0">
                <a:solidFill>
                  <a:schemeClr val="bg1"/>
                </a:solidFill>
                <a:latin typeface="Yekan Bakh" panose="00000500000000000000" pitchFamily="2" charset="-78"/>
                <a:cs typeface="Yekan Bakh" panose="00000500000000000000" pitchFamily="2" charset="-78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4AF582B-E808-CE88-07A8-2968DB632A75}"/>
                </a:ext>
              </a:extLst>
            </p:cNvPr>
            <p:cNvSpPr txBox="1"/>
            <p:nvPr/>
          </p:nvSpPr>
          <p:spPr>
            <a:xfrm>
              <a:off x="5800477" y="3042160"/>
              <a:ext cx="958095" cy="4756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99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6DB32E0-70D0-46D2-E4FA-E55E6D649918}"/>
                </a:ext>
              </a:extLst>
            </p:cNvPr>
            <p:cNvSpPr/>
            <p:nvPr/>
          </p:nvSpPr>
          <p:spPr>
            <a:xfrm>
              <a:off x="5938096" y="2862789"/>
              <a:ext cx="682858" cy="682858"/>
            </a:xfrm>
            <a:prstGeom prst="ellipse">
              <a:avLst/>
            </a:prstGeom>
            <a:noFill/>
            <a:ln w="38100" cap="flat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E754B98-7591-4789-99B0-8B0EAAB22284}"/>
              </a:ext>
            </a:extLst>
          </p:cNvPr>
          <p:cNvGrpSpPr/>
          <p:nvPr/>
        </p:nvGrpSpPr>
        <p:grpSpPr>
          <a:xfrm>
            <a:off x="1075805" y="3303895"/>
            <a:ext cx="6901547" cy="711733"/>
            <a:chOff x="5800476" y="2670739"/>
            <a:chExt cx="8204386" cy="84609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CE4BADD-31E9-4F12-BA03-4EB250455384}"/>
                </a:ext>
              </a:extLst>
            </p:cNvPr>
            <p:cNvSpPr txBox="1"/>
            <p:nvPr/>
          </p:nvSpPr>
          <p:spPr>
            <a:xfrm>
              <a:off x="6967236" y="2670739"/>
              <a:ext cx="7037626" cy="84609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تأسیس دبستان پسرانه</a:t>
              </a:r>
            </a:p>
            <a:p>
              <a:pPr>
                <a:lnSpc>
                  <a:spcPct val="150000"/>
                </a:lnSpc>
              </a:pPr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جابجایی دبیرستان پسرانه از منطقه </a:t>
              </a:r>
              <a:r>
                <a:rPr lang="fa-IR" altLang="ko-KR" sz="14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۵</a:t>
              </a:r>
              <a:r>
                <a:rPr lang="fa-IR" altLang="ko-KR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 به منطقه </a:t>
              </a:r>
              <a:r>
                <a:rPr lang="fa-IR" altLang="ko-KR" sz="14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rPr>
                <a:t>۱</a:t>
              </a:r>
              <a:endParaRPr lang="ko-KR" altLang="en-US" sz="1400" b="1" dirty="0">
                <a:solidFill>
                  <a:srgbClr val="EEC761"/>
                </a:solidFill>
                <a:latin typeface="Yekan Bakh" panose="00000500000000000000" pitchFamily="2" charset="-78"/>
                <a:cs typeface="Yekan Bakh" panose="00000500000000000000" pitchFamily="2" charset="-78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B8192A8-DD91-4427-B885-031703BE2670}"/>
                </a:ext>
              </a:extLst>
            </p:cNvPr>
            <p:cNvSpPr txBox="1"/>
            <p:nvPr/>
          </p:nvSpPr>
          <p:spPr>
            <a:xfrm>
              <a:off x="5800476" y="2873215"/>
              <a:ext cx="958095" cy="4756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2389D2F-2640-4F2C-84FB-D7C0E02C7D15}"/>
                </a:ext>
              </a:extLst>
            </p:cNvPr>
            <p:cNvSpPr/>
            <p:nvPr/>
          </p:nvSpPr>
          <p:spPr>
            <a:xfrm>
              <a:off x="5938095" y="2752354"/>
              <a:ext cx="682858" cy="682858"/>
            </a:xfrm>
            <a:prstGeom prst="ellipse">
              <a:avLst/>
            </a:prstGeom>
            <a:noFill/>
            <a:ln w="38100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A01FF9-A3A6-4A4D-BEB7-0DD5E49F9EA8}"/>
              </a:ext>
            </a:extLst>
          </p:cNvPr>
          <p:cNvGrpSpPr/>
          <p:nvPr/>
        </p:nvGrpSpPr>
        <p:grpSpPr>
          <a:xfrm>
            <a:off x="1104265" y="4219313"/>
            <a:ext cx="6409663" cy="574422"/>
            <a:chOff x="5276743" y="2327675"/>
            <a:chExt cx="7619646" cy="68285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ADB9FCC-4423-453F-92E0-E7C12E31AF28}"/>
                </a:ext>
              </a:extLst>
            </p:cNvPr>
            <p:cNvGrpSpPr/>
            <p:nvPr/>
          </p:nvGrpSpPr>
          <p:grpSpPr>
            <a:xfrm>
              <a:off x="6443503" y="2555321"/>
              <a:ext cx="6452886" cy="421622"/>
              <a:chOff x="6557475" y="1658147"/>
              <a:chExt cx="6567852" cy="421622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652BD39-41DB-44FF-A271-A0E51E70B00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2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DF13B1-2529-49D8-93D6-3A4370D423E4}"/>
                  </a:ext>
                </a:extLst>
              </p:cNvPr>
              <p:cNvSpPr txBox="1"/>
              <p:nvPr/>
            </p:nvSpPr>
            <p:spPr>
              <a:xfrm>
                <a:off x="6557475" y="1658147"/>
                <a:ext cx="6567852" cy="3658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تأسیس دبیرستان دورۀ اوّل دخترانه در منطقه </a:t>
                </a:r>
                <a:r>
                  <a:rPr lang="fa-IR" altLang="ko-KR" sz="14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۱ </a:t>
                </a:r>
                <a:r>
                  <a:rPr lang="fa-IR" altLang="ko-KR" sz="1400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تهران</a:t>
                </a:r>
                <a:endParaRPr lang="ko-KR" altLang="en-US" sz="1400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endParaRP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E097AE-6B31-4650-AF5B-61FCF1C5B7A0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4756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20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626660-D1F4-45AA-9728-FE3375AEEC3A}"/>
                </a:ext>
              </a:extLst>
            </p:cNvPr>
            <p:cNvSpPr/>
            <p:nvPr/>
          </p:nvSpPr>
          <p:spPr>
            <a:xfrm>
              <a:off x="5414362" y="2327675"/>
              <a:ext cx="682858" cy="682858"/>
            </a:xfrm>
            <a:prstGeom prst="ellipse">
              <a:avLst/>
            </a:pr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24586B7-05FF-46BB-94DA-E8F4B381D14A}"/>
              </a:ext>
            </a:extLst>
          </p:cNvPr>
          <p:cNvGrpSpPr/>
          <p:nvPr/>
        </p:nvGrpSpPr>
        <p:grpSpPr>
          <a:xfrm>
            <a:off x="1075805" y="5113767"/>
            <a:ext cx="7519555" cy="722573"/>
            <a:chOff x="6324210" y="5156182"/>
            <a:chExt cx="8939058" cy="858977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9582998-28D0-405A-8494-AD9C0C709FDB}"/>
                </a:ext>
              </a:extLst>
            </p:cNvPr>
            <p:cNvGrpSpPr/>
            <p:nvPr/>
          </p:nvGrpSpPr>
          <p:grpSpPr>
            <a:xfrm>
              <a:off x="7490970" y="5156183"/>
              <a:ext cx="7772298" cy="858976"/>
              <a:chOff x="6557475" y="1379843"/>
              <a:chExt cx="7910771" cy="858976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D891668-8955-43D2-8102-064CD14665CF}"/>
                  </a:ext>
                </a:extLst>
              </p:cNvPr>
              <p:cNvSpPr txBox="1"/>
              <p:nvPr/>
            </p:nvSpPr>
            <p:spPr>
              <a:xfrm>
                <a:off x="6557475" y="1763178"/>
                <a:ext cx="7910771" cy="47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altLang="ko-KR" sz="20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B Yekan" panose="00000400000000000000" pitchFamily="2" charset="-78"/>
                  </a:rPr>
                  <a:t>1500</a:t>
                </a:r>
                <a:r>
                  <a:rPr lang="fa-IR" altLang="ko-KR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 دانش آموز و حدود </a:t>
                </a:r>
                <a:r>
                  <a:rPr lang="fa-IR" altLang="ko-KR" sz="20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B Yekan" panose="00000400000000000000" pitchFamily="2" charset="-78"/>
                  </a:rPr>
                  <a:t>400</a:t>
                </a:r>
                <a:r>
                  <a:rPr lang="fa-IR" altLang="ko-KR" b="1" dirty="0">
                    <a:solidFill>
                      <a:schemeClr val="bg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  نفر کادر آموزشی و ستادی و اساتید</a:t>
                </a:r>
                <a:endParaRPr lang="en-US" altLang="ko-KR" b="1" dirty="0">
                  <a:solidFill>
                    <a:schemeClr val="bg1"/>
                  </a:solidFill>
                  <a:latin typeface="Yekan Bakh" panose="00000500000000000000" pitchFamily="2" charset="-78"/>
                  <a:cs typeface="Yekan Bakh" panose="00000500000000000000" pitchFamily="2" charset="-78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4F3E69E-42B4-45E2-9B40-0A450ADC7551}"/>
                  </a:ext>
                </a:extLst>
              </p:cNvPr>
              <p:cNvSpPr txBox="1"/>
              <p:nvPr/>
            </p:nvSpPr>
            <p:spPr>
              <a:xfrm>
                <a:off x="6557475" y="1379843"/>
                <a:ext cx="4507692" cy="40246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fa-IR" altLang="ko-KR" sz="1600" b="1" dirty="0">
                    <a:solidFill>
                      <a:srgbClr val="EEC761"/>
                    </a:solidFill>
                    <a:latin typeface="Yekan Bakh" panose="00000500000000000000" pitchFamily="2" charset="-78"/>
                    <a:cs typeface="Yekan Bakh" panose="00000500000000000000" pitchFamily="2" charset="-78"/>
                  </a:rPr>
                  <a:t>خانواده بزرگ نگرش</a:t>
                </a:r>
                <a:endParaRPr lang="ko-KR" altLang="en-US" sz="1600" b="1" dirty="0">
                  <a:solidFill>
                    <a:srgbClr val="EEC761"/>
                  </a:solidFill>
                  <a:latin typeface="Yekan Bakh" panose="00000500000000000000" pitchFamily="2" charset="-78"/>
                  <a:cs typeface="Yekan Bakh" panose="00000500000000000000" pitchFamily="2" charset="-78"/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B410550-3228-4A75-8129-48EBCFF18623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67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25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5</a:t>
              </a:r>
              <a:r>
                <a:rPr lang="en-US" altLang="ko-KR" sz="25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 </a:t>
              </a:r>
              <a:r>
                <a:rPr lang="fa-IR" altLang="ko-KR" sz="25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 </a:t>
              </a:r>
              <a:r>
                <a:rPr lang="en-US" altLang="ko-KR" sz="2500" b="1" dirty="0">
                  <a:solidFill>
                    <a:schemeClr val="bg1"/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k</a:t>
              </a:r>
              <a:endParaRPr lang="ko-KR" altLang="en-US" sz="2500" b="1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4D29BE0-C5CC-4BD7-9504-9B2E2095C21C}"/>
                </a:ext>
              </a:extLst>
            </p:cNvPr>
            <p:cNvSpPr/>
            <p:nvPr/>
          </p:nvSpPr>
          <p:spPr>
            <a:xfrm>
              <a:off x="6393749" y="5156182"/>
              <a:ext cx="819018" cy="800218"/>
            </a:xfrm>
            <a:prstGeom prst="ellips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89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2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2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5FB29-E2D6-0E6B-2313-EE7D1B165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75F0D08-C5A2-47A3-93BE-2C3D1C6C5BC6}"/>
              </a:ext>
            </a:extLst>
          </p:cNvPr>
          <p:cNvSpPr txBox="1">
            <a:spLocks/>
          </p:cNvSpPr>
          <p:nvPr/>
        </p:nvSpPr>
        <p:spPr>
          <a:xfrm>
            <a:off x="7698834" y="3281771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ko-KR" sz="28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8711C-03FF-6664-4B7C-6C84DBE09D90}"/>
              </a:ext>
            </a:extLst>
          </p:cNvPr>
          <p:cNvSpPr txBox="1"/>
          <p:nvPr/>
        </p:nvSpPr>
        <p:spPr>
          <a:xfrm>
            <a:off x="4486562" y="271871"/>
            <a:ext cx="6609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dirty="0">
                <a:latin typeface="Lalezar" panose="00000500000000000000" pitchFamily="2" charset="-78"/>
                <a:cs typeface="Lalezar" panose="00000500000000000000" pitchFamily="2" charset="-78"/>
              </a:rPr>
              <a:t>از نظر شما مدرسه آرمانی چه ویژگی دارد؟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DAC53-6A9A-9438-DAB5-A2271EB16AE2}"/>
              </a:ext>
            </a:extLst>
          </p:cNvPr>
          <p:cNvSpPr txBox="1"/>
          <p:nvPr/>
        </p:nvSpPr>
        <p:spPr>
          <a:xfrm>
            <a:off x="3248025" y="3029635"/>
            <a:ext cx="8591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>
                <a:cs typeface="0 Nazanin" panose="00000400000000000000" pitchFamily="2" charset="-78"/>
              </a:rPr>
              <a:t>دانش‌آموزان باید برای شغل‌هایی آماده شوند که هنوز وجود ندارند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>
                <a:cs typeface="0 Nazanin" panose="00000400000000000000" pitchFamily="2" charset="-78"/>
              </a:rPr>
              <a:t>آموزش سنتی پاسخ‌گوی دنیای امروز نیست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B77B5272-2A3B-9F3F-C6F2-8DD57E494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/>
          <a:stretch/>
        </p:blipFill>
        <p:spPr>
          <a:xfrm>
            <a:off x="5977058" y="809841"/>
            <a:ext cx="6437122" cy="626788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D046AD-D672-9B12-3575-9BEDF429D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481779"/>
              </p:ext>
            </p:extLst>
          </p:nvPr>
        </p:nvGraphicFramePr>
        <p:xfrm>
          <a:off x="73167" y="1643198"/>
          <a:ext cx="7176856" cy="469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BBAF40-04D2-9D18-2E4D-CEE606BBE829}"/>
              </a:ext>
            </a:extLst>
          </p:cNvPr>
          <p:cNvSpPr/>
          <p:nvPr/>
        </p:nvSpPr>
        <p:spPr>
          <a:xfrm>
            <a:off x="7270044" y="235380"/>
            <a:ext cx="4704338" cy="74681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a-IR" sz="33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RANSansWeb" panose="020B0506030804020204" pitchFamily="34" charset="-78"/>
              <a:ea typeface="XB Yas"/>
              <a:cs typeface="IRANSansWeb" panose="020B0506030804020204" pitchFamily="34" charset="-78"/>
              <a:sym typeface="XB Ya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CEA743-8403-73FF-82D6-A66FEA802C3F}"/>
              </a:ext>
            </a:extLst>
          </p:cNvPr>
          <p:cNvCxnSpPr>
            <a:cxnSpLocks/>
          </p:cNvCxnSpPr>
          <p:nvPr/>
        </p:nvCxnSpPr>
        <p:spPr>
          <a:xfrm flipH="1">
            <a:off x="8815526" y="833854"/>
            <a:ext cx="303198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81D08-5A50-E631-700A-23F16C9730A4}"/>
              </a:ext>
            </a:extLst>
          </p:cNvPr>
          <p:cNvCxnSpPr>
            <a:cxnSpLocks/>
          </p:cNvCxnSpPr>
          <p:nvPr/>
        </p:nvCxnSpPr>
        <p:spPr>
          <a:xfrm flipH="1">
            <a:off x="6604000" y="894379"/>
            <a:ext cx="377077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4A8C3-4657-1623-3B2E-31A31BC72348}"/>
              </a:ext>
            </a:extLst>
          </p:cNvPr>
          <p:cNvSpPr/>
          <p:nvPr/>
        </p:nvSpPr>
        <p:spPr>
          <a:xfrm>
            <a:off x="7270044" y="284702"/>
            <a:ext cx="4670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chemeClr val="tx1"/>
                </a:solidFill>
                <a:ea typeface="Calibri" panose="020F0502020204030204" pitchFamily="34" charset="0"/>
                <a:cs typeface="IRANSansWeb" panose="020B0506030804020204" pitchFamily="34" charset="-78"/>
              </a:rPr>
              <a:t>چرخه رشد نگرشی چیست؟</a:t>
            </a:r>
            <a:endParaRPr lang="fa-IR" sz="2400" b="1" dirty="0">
              <a:solidFill>
                <a:schemeClr val="tx1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CE0B158-91BF-CFD0-D021-E7F4B341BF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1749" y="25870"/>
            <a:ext cx="322473" cy="1022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16B361-5D8B-443E-8097-5153F56C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416B361-5D8B-443E-8097-5153F56C8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C92EE9-A9E5-4EBE-A1EF-274DECF56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EC92EE9-A9E5-4EBE-A1EF-274DECF56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DA842-7C9B-4D89-BAFD-104AAE58D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DBDA842-7C9B-4D89-BAFD-104AAE58D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DB1DA-E8A6-43E3-8081-1ABDBC5A3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F6BDB1DA-E8A6-43E3-8081-1ABDBC5A3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80BFB8-FB89-46F7-B252-7EA4BDB0D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580BFB8-FB89-46F7-B252-7EA4BDB0D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34157"/>
            <a:ext cx="11573197" cy="724247"/>
          </a:xfrm>
        </p:spPr>
        <p:txBody>
          <a:bodyPr/>
          <a:lstStyle/>
          <a:p>
            <a:pPr rtl="1"/>
            <a:r>
              <a:rPr lang="fa-IR" dirty="0">
                <a:solidFill>
                  <a:srgbClr val="7030A0"/>
                </a:solidFill>
                <a:latin typeface="IRANSansWeb Black" panose="020B0506030804020204" pitchFamily="34" charset="-78"/>
                <a:cs typeface="IRANSansWeb Black" panose="020B0506030804020204" pitchFamily="34" charset="-78"/>
              </a:rPr>
              <a:t>#مدرسه_آرمانی</a:t>
            </a:r>
            <a:endParaRPr lang="en-US" dirty="0">
              <a:solidFill>
                <a:srgbClr val="7030A0"/>
              </a:solidFill>
              <a:latin typeface="IRANSansWeb Black" panose="020B0506030804020204" pitchFamily="34" charset="-78"/>
              <a:cs typeface="IRANSansWeb Black" panose="020B0506030804020204" pitchFamily="34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7F6315-2B6F-411D-80B8-668A3B623145}"/>
              </a:ext>
            </a:extLst>
          </p:cNvPr>
          <p:cNvSpPr/>
          <p:nvPr/>
        </p:nvSpPr>
        <p:spPr>
          <a:xfrm>
            <a:off x="7591227" y="2222839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40204B-6B15-43BD-9A89-9C779C3D4807}"/>
              </a:ext>
            </a:extLst>
          </p:cNvPr>
          <p:cNvSpPr/>
          <p:nvPr/>
        </p:nvSpPr>
        <p:spPr>
          <a:xfrm>
            <a:off x="7865965" y="2798992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00794E77-487F-4510-B3B3-A4123EE90B78}"/>
              </a:ext>
            </a:extLst>
          </p:cNvPr>
          <p:cNvSpPr/>
          <p:nvPr/>
        </p:nvSpPr>
        <p:spPr>
          <a:xfrm>
            <a:off x="7865965" y="3375145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68F1A1A-199A-42DA-BFD4-584624F4E562}"/>
              </a:ext>
            </a:extLst>
          </p:cNvPr>
          <p:cNvSpPr/>
          <p:nvPr/>
        </p:nvSpPr>
        <p:spPr>
          <a:xfrm>
            <a:off x="7591227" y="3951298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CDEDFE28-F409-434B-B899-915E85DED6ED}"/>
              </a:ext>
            </a:extLst>
          </p:cNvPr>
          <p:cNvSpPr/>
          <p:nvPr/>
        </p:nvSpPr>
        <p:spPr>
          <a:xfrm>
            <a:off x="7316489" y="4527449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435BCC1F-1BF9-4597-B4DC-26864B167EF4}"/>
              </a:ext>
            </a:extLst>
          </p:cNvPr>
          <p:cNvSpPr/>
          <p:nvPr/>
        </p:nvSpPr>
        <p:spPr>
          <a:xfrm>
            <a:off x="4411473" y="1656370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5C586022-5479-4B79-9198-2B116C27F9FD}"/>
              </a:ext>
            </a:extLst>
          </p:cNvPr>
          <p:cNvSpPr/>
          <p:nvPr/>
        </p:nvSpPr>
        <p:spPr>
          <a:xfrm rot="10800000">
            <a:off x="4411474" y="1656370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71F3DC-165D-4DEC-AE5E-C10A1B5010AD}"/>
              </a:ext>
            </a:extLst>
          </p:cNvPr>
          <p:cNvGrpSpPr/>
          <p:nvPr/>
        </p:nvGrpSpPr>
        <p:grpSpPr>
          <a:xfrm>
            <a:off x="4907185" y="1996199"/>
            <a:ext cx="2305345" cy="2610015"/>
            <a:chOff x="4952009" y="2614764"/>
            <a:chExt cx="2305345" cy="2610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E68128-D18C-474C-A627-ECCFED2A23C7}"/>
                </a:ext>
              </a:extLst>
            </p:cNvPr>
            <p:cNvGrpSpPr/>
            <p:nvPr/>
          </p:nvGrpSpPr>
          <p:grpSpPr>
            <a:xfrm rot="16200000">
              <a:off x="5610728" y="2745038"/>
              <a:ext cx="990152" cy="729604"/>
              <a:chOff x="3352620" y="2401127"/>
              <a:chExt cx="1954451" cy="1440160"/>
            </a:xfrm>
            <a:solidFill>
              <a:schemeClr val="bg1"/>
            </a:solidFill>
          </p:grpSpPr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35DC05BF-9833-4F49-84E1-8851536CE88E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0E5108-15D8-40B0-A574-2CD5BDE77B78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ED747C-C1C0-4196-9995-4C37C3EC76B6}"/>
                </a:ext>
              </a:extLst>
            </p:cNvPr>
            <p:cNvGrpSpPr/>
            <p:nvPr/>
          </p:nvGrpSpPr>
          <p:grpSpPr>
            <a:xfrm rot="19800000">
              <a:off x="6267203" y="3158571"/>
              <a:ext cx="990151" cy="729605"/>
              <a:chOff x="3352621" y="2401127"/>
              <a:chExt cx="1954450" cy="1440160"/>
            </a:xfrm>
            <a:solidFill>
              <a:schemeClr val="bg1"/>
            </a:solidFill>
          </p:grpSpPr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46D66408-7B69-4FB0-BD5C-794E527EC00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10DA35-C05C-4526-AD34-5B0EDE15EFC9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14C527-380F-4FB2-A42E-2C943171C81D}"/>
                </a:ext>
              </a:extLst>
            </p:cNvPr>
            <p:cNvGrpSpPr/>
            <p:nvPr/>
          </p:nvGrpSpPr>
          <p:grpSpPr>
            <a:xfrm rot="12600000">
              <a:off x="4961533" y="3158571"/>
              <a:ext cx="990152" cy="729605"/>
              <a:chOff x="3352622" y="2401122"/>
              <a:chExt cx="1954454" cy="1440160"/>
            </a:xfrm>
            <a:solidFill>
              <a:schemeClr val="bg1"/>
            </a:solidFill>
          </p:grpSpPr>
          <p:sp>
            <p:nvSpPr>
              <p:cNvPr id="24" name="Rounded Rectangle 25">
                <a:extLst>
                  <a:ext uri="{FF2B5EF4-FFF2-40B4-BE49-F238E27FC236}">
                    <a16:creationId xmlns:a16="http://schemas.microsoft.com/office/drawing/2014/main" id="{894FC3F6-B315-42AD-A961-4B5D1CFDE571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E6D4D9-9B2B-4F71-9177-D15FB3D133A3}"/>
                  </a:ext>
                </a:extLst>
              </p:cNvPr>
              <p:cNvSpPr/>
              <p:nvPr/>
            </p:nvSpPr>
            <p:spPr>
              <a:xfrm rot="18900000">
                <a:off x="3352622" y="2905184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C59897-73CE-4DAE-AFF1-8D530D4E1891}"/>
                </a:ext>
              </a:extLst>
            </p:cNvPr>
            <p:cNvGrpSpPr/>
            <p:nvPr/>
          </p:nvGrpSpPr>
          <p:grpSpPr>
            <a:xfrm rot="5400000">
              <a:off x="5610728" y="4364901"/>
              <a:ext cx="990152" cy="729604"/>
              <a:chOff x="3352620" y="2401127"/>
              <a:chExt cx="1954451" cy="1440160"/>
            </a:xfrm>
          </p:grpSpPr>
          <p:sp>
            <p:nvSpPr>
              <p:cNvPr id="29" name="Rounded Rectangle 30">
                <a:extLst>
                  <a:ext uri="{FF2B5EF4-FFF2-40B4-BE49-F238E27FC236}">
                    <a16:creationId xmlns:a16="http://schemas.microsoft.com/office/drawing/2014/main" id="{811D48B3-8858-4E4F-B374-4C3F84EE6C5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B2C61F-EDD0-4A91-9318-489E7C3F113B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8A230-358E-4938-8D5D-DC1C06F6A2C9}"/>
                </a:ext>
              </a:extLst>
            </p:cNvPr>
            <p:cNvGrpSpPr/>
            <p:nvPr/>
          </p:nvGrpSpPr>
          <p:grpSpPr>
            <a:xfrm rot="9000000">
              <a:off x="4952009" y="3941846"/>
              <a:ext cx="990151" cy="729605"/>
              <a:chOff x="3352621" y="2401127"/>
              <a:chExt cx="1954450" cy="1440160"/>
            </a:xfrm>
          </p:grpSpPr>
          <p:sp>
            <p:nvSpPr>
              <p:cNvPr id="32" name="Rounded Rectangle 33">
                <a:extLst>
                  <a:ext uri="{FF2B5EF4-FFF2-40B4-BE49-F238E27FC236}">
                    <a16:creationId xmlns:a16="http://schemas.microsoft.com/office/drawing/2014/main" id="{179D21BB-91A0-46FF-8A10-BDBA3837CC60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65458-4D7B-4F59-BCB1-8F62147D1C5D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7967359-E32E-4A83-BECE-B7C0E47C3FE9}"/>
                </a:ext>
              </a:extLst>
            </p:cNvPr>
            <p:cNvGrpSpPr/>
            <p:nvPr/>
          </p:nvGrpSpPr>
          <p:grpSpPr>
            <a:xfrm rot="1800000">
              <a:off x="6257678" y="3941846"/>
              <a:ext cx="990153" cy="729605"/>
              <a:chOff x="3352621" y="2401122"/>
              <a:chExt cx="1954455" cy="1440160"/>
            </a:xfrm>
          </p:grpSpPr>
          <p:sp>
            <p:nvSpPr>
              <p:cNvPr id="35" name="Rounded Rectangle 36">
                <a:extLst>
                  <a:ext uri="{FF2B5EF4-FFF2-40B4-BE49-F238E27FC236}">
                    <a16:creationId xmlns:a16="http://schemas.microsoft.com/office/drawing/2014/main" id="{BDE9DA0A-E94F-4422-8D2C-8B170228F163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AFC067-40FA-4CE4-A53E-C6191C5E4108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88E8CA-DD7C-40D8-96C9-6B9B064FF38E}"/>
              </a:ext>
            </a:extLst>
          </p:cNvPr>
          <p:cNvSpPr txBox="1"/>
          <p:nvPr/>
        </p:nvSpPr>
        <p:spPr>
          <a:xfrm>
            <a:off x="1975873" y="1231097"/>
            <a:ext cx="240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IRANSansWeb Black" panose="020B0506030804020204" pitchFamily="34" charset="-78"/>
                <a:cs typeface="IRANSansWeb Black" panose="020B0506030804020204" pitchFamily="34" charset="-78"/>
              </a:rPr>
              <a:t>باورها و اصول</a:t>
            </a:r>
            <a:endParaRPr lang="ko-KR" altLang="en-US" b="1" u="sng" dirty="0">
              <a:solidFill>
                <a:schemeClr val="tx1">
                  <a:lumMod val="65000"/>
                  <a:lumOff val="35000"/>
                </a:schemeClr>
              </a:solidFill>
              <a:latin typeface="IRANSansWeb Black" panose="020B0506030804020204" pitchFamily="34" charset="-78"/>
              <a:cs typeface="IRANSansWeb Black" panose="020B0506030804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2F98D4-E6F9-34F5-25E8-2095740EAC27}"/>
              </a:ext>
            </a:extLst>
          </p:cNvPr>
          <p:cNvGrpSpPr/>
          <p:nvPr/>
        </p:nvGrpSpPr>
        <p:grpSpPr>
          <a:xfrm>
            <a:off x="7316489" y="1646686"/>
            <a:ext cx="3312000" cy="576208"/>
            <a:chOff x="7316489" y="1646686"/>
            <a:chExt cx="3312000" cy="57620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A9BBC89-5F78-4F05-A2AB-FCC8F9D3025B}"/>
                </a:ext>
              </a:extLst>
            </p:cNvPr>
            <p:cNvSpPr/>
            <p:nvPr/>
          </p:nvSpPr>
          <p:spPr>
            <a:xfrm>
              <a:off x="7316489" y="1646686"/>
              <a:ext cx="3312000" cy="444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D6262D-095E-4FAF-9FCF-96A4ABCEF9B2}"/>
                </a:ext>
              </a:extLst>
            </p:cNvPr>
            <p:cNvSpPr txBox="1"/>
            <p:nvPr/>
          </p:nvSpPr>
          <p:spPr>
            <a:xfrm>
              <a:off x="7431328" y="1730451"/>
              <a:ext cx="30673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sz="1400" b="1" dirty="0">
                  <a:latin typeface="IRYekan" panose="02000506000000020002" pitchFamily="2" charset="-78"/>
                  <a:cs typeface="IRYekan" panose="02000506000000020002" pitchFamily="2" charset="-78"/>
                </a:rPr>
                <a:t>#</a:t>
              </a:r>
              <a:r>
                <a:rPr lang="fa-IR" sz="1400" b="1" dirty="0">
                  <a:latin typeface="IRYekan" panose="02000506000000020002" pitchFamily="2" charset="-78"/>
                  <a:cs typeface="IRYekan" panose="02000506000000020002" pitchFamily="2" charset="-78"/>
                </a:rPr>
                <a:t>هوش مصنوعی در آموزش</a:t>
              </a:r>
            </a:p>
            <a:p>
              <a:pPr algn="ctr"/>
              <a:endParaRPr lang="ko-KR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C90FCCE-6364-4DBB-B860-8EFC40F9F483}"/>
              </a:ext>
            </a:extLst>
          </p:cNvPr>
          <p:cNvSpPr txBox="1"/>
          <p:nvPr/>
        </p:nvSpPr>
        <p:spPr>
          <a:xfrm>
            <a:off x="7706066" y="230660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#امکانات #محتوا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8EA461-2153-4F70-BDC4-E07568F83C98}"/>
              </a:ext>
            </a:extLst>
          </p:cNvPr>
          <p:cNvSpPr txBox="1"/>
          <p:nvPr/>
        </p:nvSpPr>
        <p:spPr>
          <a:xfrm>
            <a:off x="7980804" y="2882757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   </a:t>
            </a:r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»</a:t>
            </a:r>
            <a:r>
              <a:rPr lang="en-US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Reset</a:t>
            </a:r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«</a:t>
            </a:r>
            <a:r>
              <a:rPr lang="en-US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 </a:t>
            </a:r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اسفند 98!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27A724-2D87-462C-A3A9-2D1195B75808}"/>
              </a:ext>
            </a:extLst>
          </p:cNvPr>
          <p:cNvSpPr txBox="1"/>
          <p:nvPr/>
        </p:nvSpPr>
        <p:spPr>
          <a:xfrm>
            <a:off x="7865964" y="3458910"/>
            <a:ext cx="3389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#مطالبه‌گر باشید.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E6A568-1261-4A29-BDB9-10DC22E93805}"/>
              </a:ext>
            </a:extLst>
          </p:cNvPr>
          <p:cNvSpPr txBox="1"/>
          <p:nvPr/>
        </p:nvSpPr>
        <p:spPr>
          <a:xfrm>
            <a:off x="7706066" y="4035063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#بهبود_مستمر به عنوان یک فرهنگ سازمانی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DDF881-A8CD-4820-85D9-B4BBA987B990}"/>
              </a:ext>
            </a:extLst>
          </p:cNvPr>
          <p:cNvSpPr txBox="1"/>
          <p:nvPr/>
        </p:nvSpPr>
        <p:spPr>
          <a:xfrm>
            <a:off x="7431328" y="461121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تعریف #سواد عوض شد.#توانایی ایجاد #تغییر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DAC9AE55-8A70-4C87-BEC5-A84A9F4B0324}"/>
              </a:ext>
            </a:extLst>
          </p:cNvPr>
          <p:cNvSpPr/>
          <p:nvPr/>
        </p:nvSpPr>
        <p:spPr>
          <a:xfrm flipH="1">
            <a:off x="5872340" y="406989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4ECA07C1-4AC9-4365-9AC9-8E9CF4F1B3E0}"/>
              </a:ext>
            </a:extLst>
          </p:cNvPr>
          <p:cNvSpPr/>
          <p:nvPr/>
        </p:nvSpPr>
        <p:spPr>
          <a:xfrm>
            <a:off x="6690638" y="359367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CA5B0C2B-3BA3-4021-8BA4-FECEA54C14FD}"/>
              </a:ext>
            </a:extLst>
          </p:cNvPr>
          <p:cNvSpPr/>
          <p:nvPr/>
        </p:nvSpPr>
        <p:spPr>
          <a:xfrm>
            <a:off x="5170476" y="269533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9B432B73-BDF5-431B-977C-E97936BF8006}"/>
              </a:ext>
            </a:extLst>
          </p:cNvPr>
          <p:cNvSpPr/>
          <p:nvPr/>
        </p:nvSpPr>
        <p:spPr>
          <a:xfrm>
            <a:off x="5900232" y="218184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FF0414D2-777F-4D74-99BB-D875CF7D8EB7}"/>
              </a:ext>
            </a:extLst>
          </p:cNvPr>
          <p:cNvSpPr/>
          <p:nvPr/>
        </p:nvSpPr>
        <p:spPr>
          <a:xfrm rot="2700000">
            <a:off x="5145543" y="35134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7388176C-F475-4129-97A0-548DF6DE20F8}"/>
              </a:ext>
            </a:extLst>
          </p:cNvPr>
          <p:cNvSpPr/>
          <p:nvPr/>
        </p:nvSpPr>
        <p:spPr>
          <a:xfrm flipH="1">
            <a:off x="6635604" y="26981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41A6BB-307B-48E1-A330-6A13B4904C98}"/>
              </a:ext>
            </a:extLst>
          </p:cNvPr>
          <p:cNvSpPr txBox="1"/>
          <p:nvPr/>
        </p:nvSpPr>
        <p:spPr>
          <a:xfrm>
            <a:off x="7775832" y="1228734"/>
            <a:ext cx="240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IRANSansWeb Black" panose="020B0506030804020204" pitchFamily="34" charset="-78"/>
                <a:cs typeface="IRANSansWeb Black" panose="020B0506030804020204" pitchFamily="34" charset="-78"/>
              </a:rPr>
              <a:t>انتخاب</a:t>
            </a:r>
            <a:endParaRPr lang="ko-KR" altLang="en-US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IRANSansWeb Black" panose="020B0506030804020204" pitchFamily="34" charset="-78"/>
              <a:cs typeface="IRANSansWeb Black" panose="020B0506030804020204" pitchFamily="34" charset="-78"/>
            </a:endParaRP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A1CBAA69-4894-4331-B47F-6EC8926962DA}"/>
              </a:ext>
            </a:extLst>
          </p:cNvPr>
          <p:cNvSpPr/>
          <p:nvPr/>
        </p:nvSpPr>
        <p:spPr>
          <a:xfrm>
            <a:off x="6079151" y="5579057"/>
            <a:ext cx="2704353" cy="593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CDC076-32B8-4604-9F54-1C68595E0054}"/>
              </a:ext>
            </a:extLst>
          </p:cNvPr>
          <p:cNvSpPr txBox="1"/>
          <p:nvPr/>
        </p:nvSpPr>
        <p:spPr>
          <a:xfrm>
            <a:off x="6162519" y="5625213"/>
            <a:ext cx="244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#مهارت های اجتماعی #سواد رسانه #سواد مالی #سواد عاطفی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E98A82E7-1054-4CC0-B308-E5466CD77F98}"/>
              </a:ext>
            </a:extLst>
          </p:cNvPr>
          <p:cNvSpPr/>
          <p:nvPr/>
        </p:nvSpPr>
        <p:spPr>
          <a:xfrm>
            <a:off x="7017801" y="504662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E9A56D-93D7-4312-B7AA-CF567092EC33}"/>
              </a:ext>
            </a:extLst>
          </p:cNvPr>
          <p:cNvSpPr txBox="1"/>
          <p:nvPr/>
        </p:nvSpPr>
        <p:spPr>
          <a:xfrm>
            <a:off x="7169164" y="513039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تربیت یک #انسان برای 15 سال بعد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F5FEBACD-8A66-4056-A9BC-FA0F101D5433}"/>
              </a:ext>
            </a:extLst>
          </p:cNvPr>
          <p:cNvSpPr/>
          <p:nvPr/>
        </p:nvSpPr>
        <p:spPr>
          <a:xfrm rot="10800000">
            <a:off x="1442353" y="1646686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4A9C5410-B868-4A50-9ECD-4F6B25008776}"/>
              </a:ext>
            </a:extLst>
          </p:cNvPr>
          <p:cNvSpPr/>
          <p:nvPr/>
        </p:nvSpPr>
        <p:spPr>
          <a:xfrm rot="10800000">
            <a:off x="1166832" y="2222839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/>
              <a:t>سلامت و رفاه روان دانش‌آموزان</a:t>
            </a:r>
          </a:p>
          <a:p>
            <a:pPr algn="ctr"/>
            <a:r>
              <a:rPr lang="fa-IR" sz="1200" dirty="0"/>
              <a:t>سلامت و رفاه روان دانش‌آموزان</a:t>
            </a:r>
          </a:p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8CA25214-C176-4F17-AB2B-116DC38CB214}"/>
              </a:ext>
            </a:extLst>
          </p:cNvPr>
          <p:cNvSpPr/>
          <p:nvPr/>
        </p:nvSpPr>
        <p:spPr>
          <a:xfrm rot="10800000">
            <a:off x="891311" y="2798992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72" name="Rounded Rectangle 11">
            <a:extLst>
              <a:ext uri="{FF2B5EF4-FFF2-40B4-BE49-F238E27FC236}">
                <a16:creationId xmlns:a16="http://schemas.microsoft.com/office/drawing/2014/main" id="{08ADFD9B-0576-42DB-A7D9-8915810DB02B}"/>
              </a:ext>
            </a:extLst>
          </p:cNvPr>
          <p:cNvSpPr/>
          <p:nvPr/>
        </p:nvSpPr>
        <p:spPr>
          <a:xfrm rot="10800000">
            <a:off x="891311" y="3375145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73" name="Rounded Rectangle 12">
            <a:extLst>
              <a:ext uri="{FF2B5EF4-FFF2-40B4-BE49-F238E27FC236}">
                <a16:creationId xmlns:a16="http://schemas.microsoft.com/office/drawing/2014/main" id="{28FAEE57-50CC-4E06-869B-C6EAAC4DAC97}"/>
              </a:ext>
            </a:extLst>
          </p:cNvPr>
          <p:cNvSpPr/>
          <p:nvPr/>
        </p:nvSpPr>
        <p:spPr>
          <a:xfrm rot="10800000">
            <a:off x="1166832" y="3951298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650FA2-F403-499C-8504-6F158D2F4704}"/>
              </a:ext>
            </a:extLst>
          </p:cNvPr>
          <p:cNvSpPr txBox="1"/>
          <p:nvPr/>
        </p:nvSpPr>
        <p:spPr>
          <a:xfrm>
            <a:off x="1548374" y="1686767"/>
            <a:ext cx="30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#فلسفه_آموزشی </a:t>
            </a:r>
          </a:p>
          <a:p>
            <a:pPr algn="ctr"/>
            <a:r>
              <a:rPr lang="en-US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Post-Method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B076BD-F404-446E-8EA2-E32A32F0F75C}"/>
              </a:ext>
            </a:extLst>
          </p:cNvPr>
          <p:cNvSpPr txBox="1"/>
          <p:nvPr/>
        </p:nvSpPr>
        <p:spPr>
          <a:xfrm>
            <a:off x="822679" y="2891383"/>
            <a:ext cx="344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#آرامش و #حال_خوب و #شادابی‌ونشاط مهم است.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A68BF7E-A277-6284-4D87-A26206EA4211}"/>
              </a:ext>
            </a:extLst>
          </p:cNvPr>
          <p:cNvGrpSpPr/>
          <p:nvPr/>
        </p:nvGrpSpPr>
        <p:grpSpPr>
          <a:xfrm>
            <a:off x="3149336" y="5574923"/>
            <a:ext cx="2704353" cy="597218"/>
            <a:chOff x="3149336" y="5574923"/>
            <a:chExt cx="2704353" cy="597218"/>
          </a:xfrm>
        </p:grpSpPr>
        <p:sp>
          <p:nvSpPr>
            <p:cNvPr id="71" name="Rounded Rectangle 10">
              <a:extLst>
                <a:ext uri="{FF2B5EF4-FFF2-40B4-BE49-F238E27FC236}">
                  <a16:creationId xmlns:a16="http://schemas.microsoft.com/office/drawing/2014/main" id="{7A52E9C9-8ACF-4BDC-BAF1-852E38623FBC}"/>
                </a:ext>
              </a:extLst>
            </p:cNvPr>
            <p:cNvSpPr/>
            <p:nvPr/>
          </p:nvSpPr>
          <p:spPr>
            <a:xfrm>
              <a:off x="3149336" y="5574923"/>
              <a:ext cx="2704353" cy="5972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08B0F0C-C74F-4014-9988-3B6165186ADC}"/>
                </a:ext>
              </a:extLst>
            </p:cNvPr>
            <p:cNvSpPr txBox="1"/>
            <p:nvPr/>
          </p:nvSpPr>
          <p:spPr>
            <a:xfrm>
              <a:off x="3177544" y="5764250"/>
              <a:ext cx="2568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rPr>
                <a:t>#آموزش در کنار تجربه‌ی اصیل کودکی</a:t>
              </a:r>
              <a:endParaRPr lang="ko-KR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6F3E5C4-A55F-4F8A-A8DF-892E03021516}"/>
              </a:ext>
            </a:extLst>
          </p:cNvPr>
          <p:cNvSpPr txBox="1"/>
          <p:nvPr/>
        </p:nvSpPr>
        <p:spPr>
          <a:xfrm>
            <a:off x="1282970" y="403538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rPr>
              <a:t>#آموزش_غنی‌شده مهم است.</a:t>
            </a:r>
            <a:endParaRPr lang="ko-KR" alt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Web Black" panose="020B0506030804020204" pitchFamily="34" charset="-78"/>
              <a:cs typeface="B Yeka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CB5BCA-E64A-0E28-57FA-8124DE539D35}"/>
              </a:ext>
            </a:extLst>
          </p:cNvPr>
          <p:cNvGrpSpPr/>
          <p:nvPr/>
        </p:nvGrpSpPr>
        <p:grpSpPr>
          <a:xfrm>
            <a:off x="2088168" y="5046629"/>
            <a:ext cx="3040266" cy="444529"/>
            <a:chOff x="2088168" y="5046629"/>
            <a:chExt cx="3040266" cy="444529"/>
          </a:xfrm>
        </p:grpSpPr>
        <p:sp>
          <p:nvSpPr>
            <p:cNvPr id="3" name="Rounded Rectangle 10">
              <a:extLst>
                <a:ext uri="{FF2B5EF4-FFF2-40B4-BE49-F238E27FC236}">
                  <a16:creationId xmlns:a16="http://schemas.microsoft.com/office/drawing/2014/main" id="{82C824A9-C12F-4966-A5D0-9E9F2A644D79}"/>
                </a:ext>
              </a:extLst>
            </p:cNvPr>
            <p:cNvSpPr/>
            <p:nvPr/>
          </p:nvSpPr>
          <p:spPr>
            <a:xfrm>
              <a:off x="2311578" y="5046629"/>
              <a:ext cx="2704353" cy="444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034FAF5-C997-4854-9530-544C6469F67B}"/>
                </a:ext>
              </a:extLst>
            </p:cNvPr>
            <p:cNvSpPr txBox="1"/>
            <p:nvPr/>
          </p:nvSpPr>
          <p:spPr>
            <a:xfrm>
              <a:off x="2088168" y="5141816"/>
              <a:ext cx="3040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rPr>
                <a:t>#عزت نفس و #پرسشگری</a:t>
              </a:r>
              <a:endParaRPr lang="ko-KR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922585-C6ED-6913-FC8B-A02F3EC5D11C}"/>
              </a:ext>
            </a:extLst>
          </p:cNvPr>
          <p:cNvGrpSpPr/>
          <p:nvPr/>
        </p:nvGrpSpPr>
        <p:grpSpPr>
          <a:xfrm>
            <a:off x="1442353" y="4527449"/>
            <a:ext cx="3312000" cy="444529"/>
            <a:chOff x="1442353" y="4527449"/>
            <a:chExt cx="3312000" cy="444529"/>
          </a:xfrm>
        </p:grpSpPr>
        <p:sp>
          <p:nvSpPr>
            <p:cNvPr id="74" name="Rounded Rectangle 13">
              <a:extLst>
                <a:ext uri="{FF2B5EF4-FFF2-40B4-BE49-F238E27FC236}">
                  <a16:creationId xmlns:a16="http://schemas.microsoft.com/office/drawing/2014/main" id="{D286FA09-9FD3-486C-AEC6-B68FA383B8F2}"/>
                </a:ext>
              </a:extLst>
            </p:cNvPr>
            <p:cNvSpPr/>
            <p:nvPr/>
          </p:nvSpPr>
          <p:spPr>
            <a:xfrm rot="10800000">
              <a:off x="1442353" y="4527449"/>
              <a:ext cx="3312000" cy="44452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26803A-CFCF-40E3-889E-9FA1DFE55452}"/>
                </a:ext>
              </a:extLst>
            </p:cNvPr>
            <p:cNvSpPr txBox="1"/>
            <p:nvPr/>
          </p:nvSpPr>
          <p:spPr>
            <a:xfrm>
              <a:off x="1548374" y="4607876"/>
              <a:ext cx="3040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rPr>
                <a:t>#دانش آموز_آرمانی #سقف</a:t>
              </a:r>
              <a:r>
                <a:rPr lang="en-US" altLang="ko-K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rPr>
                <a:t> </a:t>
              </a:r>
              <a:r>
                <a:rPr lang="fa-IR" altLang="ko-K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RANSansWeb Black" panose="020B0506030804020204" pitchFamily="34" charset="-78"/>
                  <a:cs typeface="B Yekan" panose="00000400000000000000" pitchFamily="2" charset="-78"/>
                </a:rPr>
                <a:t>_پرواز ندارد.</a:t>
              </a:r>
              <a:endParaRPr lang="ko-KR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Web Black" panose="020B0506030804020204" pitchFamily="34" charset="-78"/>
                <a:cs typeface="B Yekan" panose="00000400000000000000" pitchFamily="2" charset="-7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05F18F-54EE-4DB4-AEE3-2AFEFDD7E2E1}"/>
              </a:ext>
            </a:extLst>
          </p:cNvPr>
          <p:cNvSpPr txBox="1"/>
          <p:nvPr/>
        </p:nvSpPr>
        <p:spPr>
          <a:xfrm>
            <a:off x="4842650" y="6393402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solidFill>
                  <a:srgbClr val="7030A0"/>
                </a:solidFill>
                <a:latin typeface="IRANSansWeb Black" panose="020B0506030804020204" pitchFamily="34" charset="-78"/>
                <a:cs typeface="IRANSansWeb Black" panose="020B0506030804020204" pitchFamily="34" charset="-78"/>
              </a:rPr>
              <a:t>#اینجا-نگرش-تو-مهمه</a:t>
            </a:r>
            <a:endParaRPr lang="en-US" dirty="0">
              <a:solidFill>
                <a:srgbClr val="7030A0"/>
              </a:solidFill>
              <a:latin typeface="IRANSansWeb Black" panose="020B0506030804020204" pitchFamily="34" charset="-78"/>
              <a:cs typeface="IRANSansWeb Black" panose="020B0506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BFFE7-EEF6-AC2B-E8F8-40E573C69A41}"/>
              </a:ext>
            </a:extLst>
          </p:cNvPr>
          <p:cNvSpPr txBox="1"/>
          <p:nvPr/>
        </p:nvSpPr>
        <p:spPr>
          <a:xfrm>
            <a:off x="21885" y="2283600"/>
            <a:ext cx="4301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latin typeface="IRYekan" panose="02000506000000020002" pitchFamily="2" charset="-78"/>
                <a:cs typeface="IRYekan" panose="02000506000000020002" pitchFamily="2" charset="-78"/>
              </a:rPr>
              <a:t>سلامت و رفاه روان دانش‌آموزان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0F5049-8648-4EF7-DCE7-6EBD86E60A2C}"/>
              </a:ext>
            </a:extLst>
          </p:cNvPr>
          <p:cNvSpPr txBox="1"/>
          <p:nvPr/>
        </p:nvSpPr>
        <p:spPr>
          <a:xfrm>
            <a:off x="1442352" y="3416456"/>
            <a:ext cx="2518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through Play </a:t>
            </a:r>
          </a:p>
        </p:txBody>
      </p:sp>
    </p:spTree>
    <p:extLst>
      <p:ext uri="{BB962C8B-B14F-4D97-AF65-F5344CB8AC3E}">
        <p14:creationId xmlns:p14="http://schemas.microsoft.com/office/powerpoint/2010/main" val="5077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20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2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9" grpId="0" animBg="1"/>
          <p:bldP spid="14" grpId="0" animBg="1"/>
          <p:bldP spid="15" grpId="0" animBg="1"/>
          <p:bldP spid="16" grpId="0" animBg="1"/>
          <p:bldP spid="37" grpId="0" build="p"/>
          <p:bldP spid="41" grpId="0"/>
          <p:bldP spid="43" grpId="0"/>
          <p:bldP spid="48" grpId="0"/>
          <p:bldP spid="49" grpId="0"/>
          <p:bldP spid="50" grpId="0"/>
          <p:bldP spid="58" grpId="0" build="p"/>
          <p:bldP spid="61" grpId="0" animBg="1"/>
          <p:bldP spid="62" grpId="0"/>
          <p:bldP spid="63" grpId="0" animBg="1"/>
          <p:bldP spid="64" grpId="0"/>
          <p:bldP spid="60" grpId="0" animBg="1"/>
          <p:bldP spid="65" grpId="0" animBg="1"/>
          <p:bldP spid="68" grpId="0" animBg="1"/>
          <p:bldP spid="72" grpId="0" animBg="1"/>
          <p:bldP spid="73" grpId="0" animBg="1"/>
          <p:bldP spid="75" grpId="0"/>
          <p:bldP spid="77" grpId="0"/>
          <p:bldP spid="7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7" grpId="0" animBg="1"/>
          <p:bldP spid="9" grpId="0" animBg="1"/>
          <p:bldP spid="14" grpId="0" animBg="1"/>
          <p:bldP spid="15" grpId="0" animBg="1"/>
          <p:bldP spid="16" grpId="0" animBg="1"/>
          <p:bldP spid="37" grpId="0" build="p"/>
          <p:bldP spid="41" grpId="0"/>
          <p:bldP spid="43" grpId="0"/>
          <p:bldP spid="48" grpId="0"/>
          <p:bldP spid="49" grpId="0"/>
          <p:bldP spid="50" grpId="0"/>
          <p:bldP spid="58" grpId="0" build="p"/>
          <p:bldP spid="61" grpId="0" animBg="1"/>
          <p:bldP spid="62" grpId="0"/>
          <p:bldP spid="63" grpId="0" animBg="1"/>
          <p:bldP spid="64" grpId="0"/>
          <p:bldP spid="60" grpId="0" animBg="1"/>
          <p:bldP spid="65" grpId="0" animBg="1"/>
          <p:bldP spid="68" grpId="0" animBg="1"/>
          <p:bldP spid="72" grpId="0" animBg="1"/>
          <p:bldP spid="73" grpId="0" animBg="1"/>
          <p:bldP spid="75" grpId="0"/>
          <p:bldP spid="77" grpId="0"/>
          <p:bldP spid="79" grpId="0"/>
          <p:bldP spid="1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48FD2-CD98-CA38-A9C2-C123A6F01F62}"/>
              </a:ext>
            </a:extLst>
          </p:cNvPr>
          <p:cNvGrpSpPr/>
          <p:nvPr/>
        </p:nvGrpSpPr>
        <p:grpSpPr>
          <a:xfrm>
            <a:off x="960863" y="1769584"/>
            <a:ext cx="4017930" cy="4017930"/>
            <a:chOff x="960863" y="1769584"/>
            <a:chExt cx="4017930" cy="4017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0984E2-A369-4359-A736-4B794ABE03A2}"/>
                </a:ext>
              </a:extLst>
            </p:cNvPr>
            <p:cNvSpPr/>
            <p:nvPr/>
          </p:nvSpPr>
          <p:spPr>
            <a:xfrm>
              <a:off x="960863" y="1769584"/>
              <a:ext cx="4017930" cy="4017930"/>
            </a:xfrm>
            <a:prstGeom prst="ellipse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id="{77199708-E1FF-4E25-883C-07E247672F72}"/>
                </a:ext>
              </a:extLst>
            </p:cNvPr>
            <p:cNvGrpSpPr/>
            <p:nvPr/>
          </p:nvGrpSpPr>
          <p:grpSpPr>
            <a:xfrm>
              <a:off x="1078074" y="1839424"/>
              <a:ext cx="3831243" cy="3282786"/>
              <a:chOff x="1078070" y="1839423"/>
              <a:chExt cx="3831243" cy="3282786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1AED1EC7-F641-417F-94A5-5FA37E75D4EF}"/>
                  </a:ext>
                </a:extLst>
              </p:cNvPr>
              <p:cNvSpPr/>
              <p:nvPr/>
            </p:nvSpPr>
            <p:spPr>
              <a:xfrm>
                <a:off x="2404724" y="243810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ight Triangle 13">
                <a:extLst>
                  <a:ext uri="{FF2B5EF4-FFF2-40B4-BE49-F238E27FC236}">
                    <a16:creationId xmlns:a16="http://schemas.microsoft.com/office/drawing/2014/main" id="{7FEE6EE2-9E41-41B2-A156-AA2E6BFE49FF}"/>
                  </a:ext>
                </a:extLst>
              </p:cNvPr>
              <p:cNvSpPr/>
              <p:nvPr/>
            </p:nvSpPr>
            <p:spPr>
              <a:xfrm>
                <a:off x="3555666" y="2235219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D84501CA-A670-49D1-94E5-33A2FA47E2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4052779" y="2881841"/>
                <a:ext cx="303013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id="{F5F5EACD-85D3-4BDC-9654-92DA39AAD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12885" y="255224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CA656748-0049-4C53-90E4-40EDE92EDCCD}"/>
                  </a:ext>
                </a:extLst>
              </p:cNvPr>
              <p:cNvSpPr/>
              <p:nvPr/>
            </p:nvSpPr>
            <p:spPr>
              <a:xfrm rot="18918221">
                <a:off x="1794989" y="3227385"/>
                <a:ext cx="240821" cy="396417"/>
              </a:xfrm>
              <a:custGeom>
                <a:avLst/>
                <a:gdLst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0411 w 2487611"/>
                  <a:gd name="connsiteY48" fmla="*/ 101253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91732 h 4117729"/>
                  <a:gd name="connsiteX1" fmla="*/ 1668701 w 2487611"/>
                  <a:gd name="connsiteY1" fmla="*/ 3492316 h 4117729"/>
                  <a:gd name="connsiteX2" fmla="*/ 1698103 w 2487611"/>
                  <a:gd name="connsiteY2" fmla="*/ 3835959 h 4117729"/>
                  <a:gd name="connsiteX3" fmla="*/ 1503571 w 2487611"/>
                  <a:gd name="connsiteY3" fmla="*/ 3618467 h 4117729"/>
                  <a:gd name="connsiteX4" fmla="*/ 1461585 w 2487611"/>
                  <a:gd name="connsiteY4" fmla="*/ 3832208 h 4117729"/>
                  <a:gd name="connsiteX5" fmla="*/ 1244671 w 2487611"/>
                  <a:gd name="connsiteY5" fmla="*/ 4117729 h 4117729"/>
                  <a:gd name="connsiteX6" fmla="*/ 1079392 w 2487611"/>
                  <a:gd name="connsiteY6" fmla="*/ 3811970 h 4117729"/>
                  <a:gd name="connsiteX7" fmla="*/ 987763 w 2487611"/>
                  <a:gd name="connsiteY7" fmla="*/ 3679772 h 4117729"/>
                  <a:gd name="connsiteX8" fmla="*/ 854400 w 2487611"/>
                  <a:gd name="connsiteY8" fmla="*/ 3746494 h 4117729"/>
                  <a:gd name="connsiteX9" fmla="*/ 869102 w 2487611"/>
                  <a:gd name="connsiteY9" fmla="*/ 3423079 h 4117729"/>
                  <a:gd name="connsiteX10" fmla="*/ 1052587 w 2487611"/>
                  <a:gd name="connsiteY10" fmla="*/ 3225534 h 4117729"/>
                  <a:gd name="connsiteX11" fmla="*/ 1019981 w 2487611"/>
                  <a:gd name="connsiteY11" fmla="*/ 3269557 h 4117729"/>
                  <a:gd name="connsiteX12" fmla="*/ 1012121 w 2487611"/>
                  <a:gd name="connsiteY12" fmla="*/ 3442474 h 4117729"/>
                  <a:gd name="connsiteX13" fmla="*/ 1083424 w 2487611"/>
                  <a:gd name="connsiteY13" fmla="*/ 3406801 h 4117729"/>
                  <a:gd name="connsiteX14" fmla="*/ 1132416 w 2487611"/>
                  <a:gd name="connsiteY14" fmla="*/ 3477481 h 4117729"/>
                  <a:gd name="connsiteX15" fmla="*/ 1220783 w 2487611"/>
                  <a:gd name="connsiteY15" fmla="*/ 3640958 h 4117729"/>
                  <a:gd name="connsiteX16" fmla="*/ 1336759 w 2487611"/>
                  <a:gd name="connsiteY16" fmla="*/ 3488301 h 4117729"/>
                  <a:gd name="connsiteX17" fmla="*/ 1359207 w 2487611"/>
                  <a:gd name="connsiteY17" fmla="*/ 3374022 h 4117729"/>
                  <a:gd name="connsiteX18" fmla="*/ 1463216 w 2487611"/>
                  <a:gd name="connsiteY18" fmla="*/ 3490306 h 4117729"/>
                  <a:gd name="connsiteX19" fmla="*/ 1447496 w 2487611"/>
                  <a:gd name="connsiteY19" fmla="*/ 3306574 h 4117729"/>
                  <a:gd name="connsiteX20" fmla="*/ 1355591 w 2487611"/>
                  <a:gd name="connsiteY20" fmla="*/ 3191732 h 4117729"/>
                  <a:gd name="connsiteX21" fmla="*/ 803026 w 2487611"/>
                  <a:gd name="connsiteY21" fmla="*/ 2884167 h 4117729"/>
                  <a:gd name="connsiteX22" fmla="*/ 1689473 w 2487611"/>
                  <a:gd name="connsiteY22" fmla="*/ 2884167 h 4117729"/>
                  <a:gd name="connsiteX23" fmla="*/ 1482985 w 2487611"/>
                  <a:gd name="connsiteY23" fmla="*/ 3164215 h 4117729"/>
                  <a:gd name="connsiteX24" fmla="*/ 1009514 w 2487611"/>
                  <a:gd name="connsiteY24" fmla="*/ 3164215 h 4117729"/>
                  <a:gd name="connsiteX25" fmla="*/ 803026 w 2487611"/>
                  <a:gd name="connsiteY25" fmla="*/ 2884167 h 4117729"/>
                  <a:gd name="connsiteX26" fmla="*/ 1246249 w 2487611"/>
                  <a:gd name="connsiteY26" fmla="*/ 1584102 h 4117729"/>
                  <a:gd name="connsiteX27" fmla="*/ 1346518 w 2487611"/>
                  <a:gd name="connsiteY27" fmla="*/ 1684371 h 4117729"/>
                  <a:gd name="connsiteX28" fmla="*/ 1246249 w 2487611"/>
                  <a:gd name="connsiteY28" fmla="*/ 1784640 h 4117729"/>
                  <a:gd name="connsiteX29" fmla="*/ 1145980 w 2487611"/>
                  <a:gd name="connsiteY29" fmla="*/ 1684371 h 4117729"/>
                  <a:gd name="connsiteX30" fmla="*/ 1246249 w 2487611"/>
                  <a:gd name="connsiteY30" fmla="*/ 1584102 h 4117729"/>
                  <a:gd name="connsiteX31" fmla="*/ 1246249 w 2487611"/>
                  <a:gd name="connsiteY31" fmla="*/ 1514596 h 4117729"/>
                  <a:gd name="connsiteX32" fmla="*/ 1076474 w 2487611"/>
                  <a:gd name="connsiteY32" fmla="*/ 1684371 h 4117729"/>
                  <a:gd name="connsiteX33" fmla="*/ 1246249 w 2487611"/>
                  <a:gd name="connsiteY33" fmla="*/ 1854146 h 4117729"/>
                  <a:gd name="connsiteX34" fmla="*/ 1416024 w 2487611"/>
                  <a:gd name="connsiteY34" fmla="*/ 1684371 h 4117729"/>
                  <a:gd name="connsiteX35" fmla="*/ 1246249 w 2487611"/>
                  <a:gd name="connsiteY35" fmla="*/ 1514596 h 4117729"/>
                  <a:gd name="connsiteX36" fmla="*/ 1246249 w 2487611"/>
                  <a:gd name="connsiteY36" fmla="*/ 761226 h 4117729"/>
                  <a:gd name="connsiteX37" fmla="*/ 1446787 w 2487611"/>
                  <a:gd name="connsiteY37" fmla="*/ 961764 h 4117729"/>
                  <a:gd name="connsiteX38" fmla="*/ 1246249 w 2487611"/>
                  <a:gd name="connsiteY38" fmla="*/ 1162302 h 4117729"/>
                  <a:gd name="connsiteX39" fmla="*/ 1045711 w 2487611"/>
                  <a:gd name="connsiteY39" fmla="*/ 961764 h 4117729"/>
                  <a:gd name="connsiteX40" fmla="*/ 1246249 w 2487611"/>
                  <a:gd name="connsiteY40" fmla="*/ 761226 h 4117729"/>
                  <a:gd name="connsiteX41" fmla="*/ 1246249 w 2487611"/>
                  <a:gd name="connsiteY41" fmla="*/ 622214 h 4117729"/>
                  <a:gd name="connsiteX42" fmla="*/ 906699 w 2487611"/>
                  <a:gd name="connsiteY42" fmla="*/ 961764 h 4117729"/>
                  <a:gd name="connsiteX43" fmla="*/ 1246249 w 2487611"/>
                  <a:gd name="connsiteY43" fmla="*/ 1301314 h 4117729"/>
                  <a:gd name="connsiteX44" fmla="*/ 1585799 w 2487611"/>
                  <a:gd name="connsiteY44" fmla="*/ 961764 h 4117729"/>
                  <a:gd name="connsiteX45" fmla="*/ 1246249 w 2487611"/>
                  <a:gd name="connsiteY45" fmla="*/ 622214 h 4117729"/>
                  <a:gd name="connsiteX46" fmla="*/ 1237076 w 2487611"/>
                  <a:gd name="connsiteY46" fmla="*/ 0 h 4117729"/>
                  <a:gd name="connsiteX47" fmla="*/ 1243449 w 2487611"/>
                  <a:gd name="connsiteY47" fmla="*/ 110915 h 4117729"/>
                  <a:gd name="connsiteX48" fmla="*/ 1258169 w 2487611"/>
                  <a:gd name="connsiteY48" fmla="*/ 12605 h 4117729"/>
                  <a:gd name="connsiteX49" fmla="*/ 1891856 w 2487611"/>
                  <a:gd name="connsiteY49" fmla="*/ 713203 h 4117729"/>
                  <a:gd name="connsiteX50" fmla="*/ 2096831 w 2487611"/>
                  <a:gd name="connsiteY50" fmla="*/ 1552470 h 4117729"/>
                  <a:gd name="connsiteX51" fmla="*/ 2003408 w 2487611"/>
                  <a:gd name="connsiteY51" fmla="*/ 2054055 h 4117729"/>
                  <a:gd name="connsiteX52" fmla="*/ 2224895 w 2487611"/>
                  <a:gd name="connsiteY52" fmla="*/ 2189415 h 4117729"/>
                  <a:gd name="connsiteX53" fmla="*/ 2487611 w 2487611"/>
                  <a:gd name="connsiteY53" fmla="*/ 2919570 h 4117729"/>
                  <a:gd name="connsiteX54" fmla="*/ 1777602 w 2487611"/>
                  <a:gd name="connsiteY54" fmla="*/ 2655584 h 4117729"/>
                  <a:gd name="connsiteX55" fmla="*/ 1697050 w 2487611"/>
                  <a:gd name="connsiteY55" fmla="*/ 2803564 h 4117729"/>
                  <a:gd name="connsiteX56" fmla="*/ 789847 w 2487611"/>
                  <a:gd name="connsiteY56" fmla="*/ 2803564 h 4117729"/>
                  <a:gd name="connsiteX57" fmla="*/ 709405 w 2487611"/>
                  <a:gd name="connsiteY57" fmla="*/ 2655809 h 4117729"/>
                  <a:gd name="connsiteX58" fmla="*/ 0 w 2487611"/>
                  <a:gd name="connsiteY58" fmla="*/ 2919570 h 4117729"/>
                  <a:gd name="connsiteX59" fmla="*/ 262716 w 2487611"/>
                  <a:gd name="connsiteY59" fmla="*/ 2189415 h 4117729"/>
                  <a:gd name="connsiteX60" fmla="*/ 483603 w 2487611"/>
                  <a:gd name="connsiteY60" fmla="*/ 2054421 h 4117729"/>
                  <a:gd name="connsiteX61" fmla="*/ 390066 w 2487611"/>
                  <a:gd name="connsiteY61" fmla="*/ 1552470 h 4117729"/>
                  <a:gd name="connsiteX62" fmla="*/ 595041 w 2487611"/>
                  <a:gd name="connsiteY62" fmla="*/ 713203 h 4117729"/>
                  <a:gd name="connsiteX63" fmla="*/ 1237076 w 2487611"/>
                  <a:gd name="connsiteY63" fmla="*/ 0 h 411772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7076 w 2487611"/>
                  <a:gd name="connsiteY46" fmla="*/ 544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7076 w 2487611"/>
                  <a:gd name="connsiteY63" fmla="*/ 5440 h 412316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8115 w 2487611"/>
                  <a:gd name="connsiteY46" fmla="*/ 2487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8115 w 2487611"/>
                  <a:gd name="connsiteY63" fmla="*/ 24870 h 4123169"/>
                  <a:gd name="connsiteX0" fmla="*/ 1355591 w 2487611"/>
                  <a:gd name="connsiteY0" fmla="*/ 3172302 h 4098299"/>
                  <a:gd name="connsiteX1" fmla="*/ 1668701 w 2487611"/>
                  <a:gd name="connsiteY1" fmla="*/ 3472886 h 4098299"/>
                  <a:gd name="connsiteX2" fmla="*/ 1698103 w 2487611"/>
                  <a:gd name="connsiteY2" fmla="*/ 3816529 h 4098299"/>
                  <a:gd name="connsiteX3" fmla="*/ 1503571 w 2487611"/>
                  <a:gd name="connsiteY3" fmla="*/ 3599037 h 4098299"/>
                  <a:gd name="connsiteX4" fmla="*/ 1461585 w 2487611"/>
                  <a:gd name="connsiteY4" fmla="*/ 3812778 h 4098299"/>
                  <a:gd name="connsiteX5" fmla="*/ 1244671 w 2487611"/>
                  <a:gd name="connsiteY5" fmla="*/ 4098299 h 4098299"/>
                  <a:gd name="connsiteX6" fmla="*/ 1079392 w 2487611"/>
                  <a:gd name="connsiteY6" fmla="*/ 3792540 h 4098299"/>
                  <a:gd name="connsiteX7" fmla="*/ 987763 w 2487611"/>
                  <a:gd name="connsiteY7" fmla="*/ 3660342 h 4098299"/>
                  <a:gd name="connsiteX8" fmla="*/ 854400 w 2487611"/>
                  <a:gd name="connsiteY8" fmla="*/ 3727064 h 4098299"/>
                  <a:gd name="connsiteX9" fmla="*/ 869102 w 2487611"/>
                  <a:gd name="connsiteY9" fmla="*/ 3403649 h 4098299"/>
                  <a:gd name="connsiteX10" fmla="*/ 1052587 w 2487611"/>
                  <a:gd name="connsiteY10" fmla="*/ 3206104 h 4098299"/>
                  <a:gd name="connsiteX11" fmla="*/ 1019981 w 2487611"/>
                  <a:gd name="connsiteY11" fmla="*/ 3250127 h 4098299"/>
                  <a:gd name="connsiteX12" fmla="*/ 1012121 w 2487611"/>
                  <a:gd name="connsiteY12" fmla="*/ 3423044 h 4098299"/>
                  <a:gd name="connsiteX13" fmla="*/ 1083424 w 2487611"/>
                  <a:gd name="connsiteY13" fmla="*/ 3387371 h 4098299"/>
                  <a:gd name="connsiteX14" fmla="*/ 1132416 w 2487611"/>
                  <a:gd name="connsiteY14" fmla="*/ 3458051 h 4098299"/>
                  <a:gd name="connsiteX15" fmla="*/ 1220783 w 2487611"/>
                  <a:gd name="connsiteY15" fmla="*/ 3621528 h 4098299"/>
                  <a:gd name="connsiteX16" fmla="*/ 1336759 w 2487611"/>
                  <a:gd name="connsiteY16" fmla="*/ 3468871 h 4098299"/>
                  <a:gd name="connsiteX17" fmla="*/ 1359207 w 2487611"/>
                  <a:gd name="connsiteY17" fmla="*/ 3354592 h 4098299"/>
                  <a:gd name="connsiteX18" fmla="*/ 1463216 w 2487611"/>
                  <a:gd name="connsiteY18" fmla="*/ 3470876 h 4098299"/>
                  <a:gd name="connsiteX19" fmla="*/ 1447496 w 2487611"/>
                  <a:gd name="connsiteY19" fmla="*/ 3287144 h 4098299"/>
                  <a:gd name="connsiteX20" fmla="*/ 1355591 w 2487611"/>
                  <a:gd name="connsiteY20" fmla="*/ 3172302 h 4098299"/>
                  <a:gd name="connsiteX21" fmla="*/ 803026 w 2487611"/>
                  <a:gd name="connsiteY21" fmla="*/ 2864737 h 4098299"/>
                  <a:gd name="connsiteX22" fmla="*/ 1689473 w 2487611"/>
                  <a:gd name="connsiteY22" fmla="*/ 2864737 h 4098299"/>
                  <a:gd name="connsiteX23" fmla="*/ 1482985 w 2487611"/>
                  <a:gd name="connsiteY23" fmla="*/ 3144785 h 4098299"/>
                  <a:gd name="connsiteX24" fmla="*/ 1009514 w 2487611"/>
                  <a:gd name="connsiteY24" fmla="*/ 3144785 h 4098299"/>
                  <a:gd name="connsiteX25" fmla="*/ 803026 w 2487611"/>
                  <a:gd name="connsiteY25" fmla="*/ 2864737 h 4098299"/>
                  <a:gd name="connsiteX26" fmla="*/ 1246249 w 2487611"/>
                  <a:gd name="connsiteY26" fmla="*/ 1564672 h 4098299"/>
                  <a:gd name="connsiteX27" fmla="*/ 1346518 w 2487611"/>
                  <a:gd name="connsiteY27" fmla="*/ 1664941 h 4098299"/>
                  <a:gd name="connsiteX28" fmla="*/ 1246249 w 2487611"/>
                  <a:gd name="connsiteY28" fmla="*/ 1765210 h 4098299"/>
                  <a:gd name="connsiteX29" fmla="*/ 1145980 w 2487611"/>
                  <a:gd name="connsiteY29" fmla="*/ 1664941 h 4098299"/>
                  <a:gd name="connsiteX30" fmla="*/ 1246249 w 2487611"/>
                  <a:gd name="connsiteY30" fmla="*/ 1564672 h 4098299"/>
                  <a:gd name="connsiteX31" fmla="*/ 1246249 w 2487611"/>
                  <a:gd name="connsiteY31" fmla="*/ 1495166 h 4098299"/>
                  <a:gd name="connsiteX32" fmla="*/ 1076474 w 2487611"/>
                  <a:gd name="connsiteY32" fmla="*/ 1664941 h 4098299"/>
                  <a:gd name="connsiteX33" fmla="*/ 1246249 w 2487611"/>
                  <a:gd name="connsiteY33" fmla="*/ 1834716 h 4098299"/>
                  <a:gd name="connsiteX34" fmla="*/ 1416024 w 2487611"/>
                  <a:gd name="connsiteY34" fmla="*/ 1664941 h 4098299"/>
                  <a:gd name="connsiteX35" fmla="*/ 1246249 w 2487611"/>
                  <a:gd name="connsiteY35" fmla="*/ 1495166 h 4098299"/>
                  <a:gd name="connsiteX36" fmla="*/ 1246249 w 2487611"/>
                  <a:gd name="connsiteY36" fmla="*/ 741796 h 4098299"/>
                  <a:gd name="connsiteX37" fmla="*/ 1446787 w 2487611"/>
                  <a:gd name="connsiteY37" fmla="*/ 942334 h 4098299"/>
                  <a:gd name="connsiteX38" fmla="*/ 1246249 w 2487611"/>
                  <a:gd name="connsiteY38" fmla="*/ 1142872 h 4098299"/>
                  <a:gd name="connsiteX39" fmla="*/ 1045711 w 2487611"/>
                  <a:gd name="connsiteY39" fmla="*/ 942334 h 4098299"/>
                  <a:gd name="connsiteX40" fmla="*/ 1246249 w 2487611"/>
                  <a:gd name="connsiteY40" fmla="*/ 741796 h 4098299"/>
                  <a:gd name="connsiteX41" fmla="*/ 1246249 w 2487611"/>
                  <a:gd name="connsiteY41" fmla="*/ 602784 h 4098299"/>
                  <a:gd name="connsiteX42" fmla="*/ 906699 w 2487611"/>
                  <a:gd name="connsiteY42" fmla="*/ 942334 h 4098299"/>
                  <a:gd name="connsiteX43" fmla="*/ 1246249 w 2487611"/>
                  <a:gd name="connsiteY43" fmla="*/ 1281884 h 4098299"/>
                  <a:gd name="connsiteX44" fmla="*/ 1585799 w 2487611"/>
                  <a:gd name="connsiteY44" fmla="*/ 942334 h 4098299"/>
                  <a:gd name="connsiteX45" fmla="*/ 1246249 w 2487611"/>
                  <a:gd name="connsiteY45" fmla="*/ 602784 h 4098299"/>
                  <a:gd name="connsiteX46" fmla="*/ 1238115 w 2487611"/>
                  <a:gd name="connsiteY46" fmla="*/ 0 h 4098299"/>
                  <a:gd name="connsiteX47" fmla="*/ 1243449 w 2487611"/>
                  <a:gd name="connsiteY47" fmla="*/ 91485 h 4098299"/>
                  <a:gd name="connsiteX48" fmla="*/ 1229544 w 2487611"/>
                  <a:gd name="connsiteY48" fmla="*/ 4448 h 4098299"/>
                  <a:gd name="connsiteX49" fmla="*/ 1891856 w 2487611"/>
                  <a:gd name="connsiteY49" fmla="*/ 693773 h 4098299"/>
                  <a:gd name="connsiteX50" fmla="*/ 2096831 w 2487611"/>
                  <a:gd name="connsiteY50" fmla="*/ 1533040 h 4098299"/>
                  <a:gd name="connsiteX51" fmla="*/ 2003408 w 2487611"/>
                  <a:gd name="connsiteY51" fmla="*/ 2034625 h 4098299"/>
                  <a:gd name="connsiteX52" fmla="*/ 2224895 w 2487611"/>
                  <a:gd name="connsiteY52" fmla="*/ 2169985 h 4098299"/>
                  <a:gd name="connsiteX53" fmla="*/ 2487611 w 2487611"/>
                  <a:gd name="connsiteY53" fmla="*/ 2900140 h 4098299"/>
                  <a:gd name="connsiteX54" fmla="*/ 1777602 w 2487611"/>
                  <a:gd name="connsiteY54" fmla="*/ 2636154 h 4098299"/>
                  <a:gd name="connsiteX55" fmla="*/ 1697050 w 2487611"/>
                  <a:gd name="connsiteY55" fmla="*/ 2784134 h 4098299"/>
                  <a:gd name="connsiteX56" fmla="*/ 789847 w 2487611"/>
                  <a:gd name="connsiteY56" fmla="*/ 2784134 h 4098299"/>
                  <a:gd name="connsiteX57" fmla="*/ 709405 w 2487611"/>
                  <a:gd name="connsiteY57" fmla="*/ 2636379 h 4098299"/>
                  <a:gd name="connsiteX58" fmla="*/ 0 w 2487611"/>
                  <a:gd name="connsiteY58" fmla="*/ 2900140 h 4098299"/>
                  <a:gd name="connsiteX59" fmla="*/ 262716 w 2487611"/>
                  <a:gd name="connsiteY59" fmla="*/ 2169985 h 4098299"/>
                  <a:gd name="connsiteX60" fmla="*/ 483603 w 2487611"/>
                  <a:gd name="connsiteY60" fmla="*/ 2034991 h 4098299"/>
                  <a:gd name="connsiteX61" fmla="*/ 390066 w 2487611"/>
                  <a:gd name="connsiteY61" fmla="*/ 1533040 h 4098299"/>
                  <a:gd name="connsiteX62" fmla="*/ 595041 w 2487611"/>
                  <a:gd name="connsiteY62" fmla="*/ 693773 h 4098299"/>
                  <a:gd name="connsiteX63" fmla="*/ 1238115 w 2487611"/>
                  <a:gd name="connsiteY63" fmla="*/ 0 h 4098299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43449 w 2487611"/>
                  <a:gd name="connsiteY47" fmla="*/ 87037 h 4093851"/>
                  <a:gd name="connsiteX48" fmla="*/ 1229544 w 2487611"/>
                  <a:gd name="connsiteY48" fmla="*/ 0 h 4093851"/>
                  <a:gd name="connsiteX49" fmla="*/ 1891856 w 2487611"/>
                  <a:gd name="connsiteY49" fmla="*/ 689325 h 4093851"/>
                  <a:gd name="connsiteX50" fmla="*/ 2096831 w 2487611"/>
                  <a:gd name="connsiteY50" fmla="*/ 1528592 h 4093851"/>
                  <a:gd name="connsiteX51" fmla="*/ 2003408 w 2487611"/>
                  <a:gd name="connsiteY51" fmla="*/ 2030177 h 4093851"/>
                  <a:gd name="connsiteX52" fmla="*/ 2224895 w 2487611"/>
                  <a:gd name="connsiteY52" fmla="*/ 2165537 h 4093851"/>
                  <a:gd name="connsiteX53" fmla="*/ 2487611 w 2487611"/>
                  <a:gd name="connsiteY53" fmla="*/ 2895692 h 4093851"/>
                  <a:gd name="connsiteX54" fmla="*/ 1777602 w 2487611"/>
                  <a:gd name="connsiteY54" fmla="*/ 2631706 h 4093851"/>
                  <a:gd name="connsiteX55" fmla="*/ 1697050 w 2487611"/>
                  <a:gd name="connsiteY55" fmla="*/ 2779686 h 4093851"/>
                  <a:gd name="connsiteX56" fmla="*/ 789847 w 2487611"/>
                  <a:gd name="connsiteY56" fmla="*/ 2779686 h 4093851"/>
                  <a:gd name="connsiteX57" fmla="*/ 709405 w 2487611"/>
                  <a:gd name="connsiteY57" fmla="*/ 2631931 h 4093851"/>
                  <a:gd name="connsiteX58" fmla="*/ 0 w 2487611"/>
                  <a:gd name="connsiteY58" fmla="*/ 2895692 h 4093851"/>
                  <a:gd name="connsiteX59" fmla="*/ 262716 w 2487611"/>
                  <a:gd name="connsiteY59" fmla="*/ 2165537 h 4093851"/>
                  <a:gd name="connsiteX60" fmla="*/ 483603 w 2487611"/>
                  <a:gd name="connsiteY60" fmla="*/ 2030543 h 4093851"/>
                  <a:gd name="connsiteX61" fmla="*/ 390066 w 2487611"/>
                  <a:gd name="connsiteY61" fmla="*/ 1528592 h 4093851"/>
                  <a:gd name="connsiteX62" fmla="*/ 595041 w 2487611"/>
                  <a:gd name="connsiteY62" fmla="*/ 689325 h 4093851"/>
                  <a:gd name="connsiteX63" fmla="*/ 1225855 w 2487611"/>
                  <a:gd name="connsiteY63" fmla="*/ 9198 h 4093851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29544 w 2487611"/>
                  <a:gd name="connsiteY47" fmla="*/ 0 h 4093851"/>
                  <a:gd name="connsiteX48" fmla="*/ 1891856 w 2487611"/>
                  <a:gd name="connsiteY48" fmla="*/ 689325 h 4093851"/>
                  <a:gd name="connsiteX49" fmla="*/ 2096831 w 2487611"/>
                  <a:gd name="connsiteY49" fmla="*/ 1528592 h 4093851"/>
                  <a:gd name="connsiteX50" fmla="*/ 2003408 w 2487611"/>
                  <a:gd name="connsiteY50" fmla="*/ 2030177 h 4093851"/>
                  <a:gd name="connsiteX51" fmla="*/ 2224895 w 2487611"/>
                  <a:gd name="connsiteY51" fmla="*/ 2165537 h 4093851"/>
                  <a:gd name="connsiteX52" fmla="*/ 2487611 w 2487611"/>
                  <a:gd name="connsiteY52" fmla="*/ 2895692 h 4093851"/>
                  <a:gd name="connsiteX53" fmla="*/ 1777602 w 2487611"/>
                  <a:gd name="connsiteY53" fmla="*/ 2631706 h 4093851"/>
                  <a:gd name="connsiteX54" fmla="*/ 1697050 w 2487611"/>
                  <a:gd name="connsiteY54" fmla="*/ 2779686 h 4093851"/>
                  <a:gd name="connsiteX55" fmla="*/ 789847 w 2487611"/>
                  <a:gd name="connsiteY55" fmla="*/ 2779686 h 4093851"/>
                  <a:gd name="connsiteX56" fmla="*/ 709405 w 2487611"/>
                  <a:gd name="connsiteY56" fmla="*/ 2631931 h 4093851"/>
                  <a:gd name="connsiteX57" fmla="*/ 0 w 2487611"/>
                  <a:gd name="connsiteY57" fmla="*/ 2895692 h 4093851"/>
                  <a:gd name="connsiteX58" fmla="*/ 262716 w 2487611"/>
                  <a:gd name="connsiteY58" fmla="*/ 2165537 h 4093851"/>
                  <a:gd name="connsiteX59" fmla="*/ 483603 w 2487611"/>
                  <a:gd name="connsiteY59" fmla="*/ 2030543 h 4093851"/>
                  <a:gd name="connsiteX60" fmla="*/ 390066 w 2487611"/>
                  <a:gd name="connsiteY60" fmla="*/ 1528592 h 4093851"/>
                  <a:gd name="connsiteX61" fmla="*/ 595041 w 2487611"/>
                  <a:gd name="connsiteY61" fmla="*/ 689325 h 4093851"/>
                  <a:gd name="connsiteX62" fmla="*/ 1225855 w 2487611"/>
                  <a:gd name="connsiteY62" fmla="*/ 9198 h 4093851"/>
                  <a:gd name="connsiteX0" fmla="*/ 1355591 w 2487611"/>
                  <a:gd name="connsiteY0" fmla="*/ 3168890 h 4094887"/>
                  <a:gd name="connsiteX1" fmla="*/ 1668701 w 2487611"/>
                  <a:gd name="connsiteY1" fmla="*/ 3469474 h 4094887"/>
                  <a:gd name="connsiteX2" fmla="*/ 1698103 w 2487611"/>
                  <a:gd name="connsiteY2" fmla="*/ 3813117 h 4094887"/>
                  <a:gd name="connsiteX3" fmla="*/ 1503571 w 2487611"/>
                  <a:gd name="connsiteY3" fmla="*/ 3595625 h 4094887"/>
                  <a:gd name="connsiteX4" fmla="*/ 1461585 w 2487611"/>
                  <a:gd name="connsiteY4" fmla="*/ 3809366 h 4094887"/>
                  <a:gd name="connsiteX5" fmla="*/ 1244671 w 2487611"/>
                  <a:gd name="connsiteY5" fmla="*/ 4094887 h 4094887"/>
                  <a:gd name="connsiteX6" fmla="*/ 1079392 w 2487611"/>
                  <a:gd name="connsiteY6" fmla="*/ 3789128 h 4094887"/>
                  <a:gd name="connsiteX7" fmla="*/ 987763 w 2487611"/>
                  <a:gd name="connsiteY7" fmla="*/ 3656930 h 4094887"/>
                  <a:gd name="connsiteX8" fmla="*/ 854400 w 2487611"/>
                  <a:gd name="connsiteY8" fmla="*/ 3723652 h 4094887"/>
                  <a:gd name="connsiteX9" fmla="*/ 869102 w 2487611"/>
                  <a:gd name="connsiteY9" fmla="*/ 3400237 h 4094887"/>
                  <a:gd name="connsiteX10" fmla="*/ 1052587 w 2487611"/>
                  <a:gd name="connsiteY10" fmla="*/ 3202692 h 4094887"/>
                  <a:gd name="connsiteX11" fmla="*/ 1019981 w 2487611"/>
                  <a:gd name="connsiteY11" fmla="*/ 3246715 h 4094887"/>
                  <a:gd name="connsiteX12" fmla="*/ 1012121 w 2487611"/>
                  <a:gd name="connsiteY12" fmla="*/ 3419632 h 4094887"/>
                  <a:gd name="connsiteX13" fmla="*/ 1083424 w 2487611"/>
                  <a:gd name="connsiteY13" fmla="*/ 3383959 h 4094887"/>
                  <a:gd name="connsiteX14" fmla="*/ 1132416 w 2487611"/>
                  <a:gd name="connsiteY14" fmla="*/ 3454639 h 4094887"/>
                  <a:gd name="connsiteX15" fmla="*/ 1220783 w 2487611"/>
                  <a:gd name="connsiteY15" fmla="*/ 3618116 h 4094887"/>
                  <a:gd name="connsiteX16" fmla="*/ 1336759 w 2487611"/>
                  <a:gd name="connsiteY16" fmla="*/ 3465459 h 4094887"/>
                  <a:gd name="connsiteX17" fmla="*/ 1359207 w 2487611"/>
                  <a:gd name="connsiteY17" fmla="*/ 3351180 h 4094887"/>
                  <a:gd name="connsiteX18" fmla="*/ 1463216 w 2487611"/>
                  <a:gd name="connsiteY18" fmla="*/ 3467464 h 4094887"/>
                  <a:gd name="connsiteX19" fmla="*/ 1447496 w 2487611"/>
                  <a:gd name="connsiteY19" fmla="*/ 3283732 h 4094887"/>
                  <a:gd name="connsiteX20" fmla="*/ 1355591 w 2487611"/>
                  <a:gd name="connsiteY20" fmla="*/ 3168890 h 4094887"/>
                  <a:gd name="connsiteX21" fmla="*/ 803026 w 2487611"/>
                  <a:gd name="connsiteY21" fmla="*/ 2861325 h 4094887"/>
                  <a:gd name="connsiteX22" fmla="*/ 1689473 w 2487611"/>
                  <a:gd name="connsiteY22" fmla="*/ 2861325 h 4094887"/>
                  <a:gd name="connsiteX23" fmla="*/ 1482985 w 2487611"/>
                  <a:gd name="connsiteY23" fmla="*/ 3141373 h 4094887"/>
                  <a:gd name="connsiteX24" fmla="*/ 1009514 w 2487611"/>
                  <a:gd name="connsiteY24" fmla="*/ 3141373 h 4094887"/>
                  <a:gd name="connsiteX25" fmla="*/ 803026 w 2487611"/>
                  <a:gd name="connsiteY25" fmla="*/ 2861325 h 4094887"/>
                  <a:gd name="connsiteX26" fmla="*/ 1246249 w 2487611"/>
                  <a:gd name="connsiteY26" fmla="*/ 1561260 h 4094887"/>
                  <a:gd name="connsiteX27" fmla="*/ 1346518 w 2487611"/>
                  <a:gd name="connsiteY27" fmla="*/ 1661529 h 4094887"/>
                  <a:gd name="connsiteX28" fmla="*/ 1246249 w 2487611"/>
                  <a:gd name="connsiteY28" fmla="*/ 1761798 h 4094887"/>
                  <a:gd name="connsiteX29" fmla="*/ 1145980 w 2487611"/>
                  <a:gd name="connsiteY29" fmla="*/ 1661529 h 4094887"/>
                  <a:gd name="connsiteX30" fmla="*/ 1246249 w 2487611"/>
                  <a:gd name="connsiteY30" fmla="*/ 1561260 h 4094887"/>
                  <a:gd name="connsiteX31" fmla="*/ 1246249 w 2487611"/>
                  <a:gd name="connsiteY31" fmla="*/ 1491754 h 4094887"/>
                  <a:gd name="connsiteX32" fmla="*/ 1076474 w 2487611"/>
                  <a:gd name="connsiteY32" fmla="*/ 1661529 h 4094887"/>
                  <a:gd name="connsiteX33" fmla="*/ 1246249 w 2487611"/>
                  <a:gd name="connsiteY33" fmla="*/ 1831304 h 4094887"/>
                  <a:gd name="connsiteX34" fmla="*/ 1416024 w 2487611"/>
                  <a:gd name="connsiteY34" fmla="*/ 1661529 h 4094887"/>
                  <a:gd name="connsiteX35" fmla="*/ 1246249 w 2487611"/>
                  <a:gd name="connsiteY35" fmla="*/ 1491754 h 4094887"/>
                  <a:gd name="connsiteX36" fmla="*/ 1246249 w 2487611"/>
                  <a:gd name="connsiteY36" fmla="*/ 738384 h 4094887"/>
                  <a:gd name="connsiteX37" fmla="*/ 1446787 w 2487611"/>
                  <a:gd name="connsiteY37" fmla="*/ 938922 h 4094887"/>
                  <a:gd name="connsiteX38" fmla="*/ 1246249 w 2487611"/>
                  <a:gd name="connsiteY38" fmla="*/ 1139460 h 4094887"/>
                  <a:gd name="connsiteX39" fmla="*/ 1045711 w 2487611"/>
                  <a:gd name="connsiteY39" fmla="*/ 938922 h 4094887"/>
                  <a:gd name="connsiteX40" fmla="*/ 1246249 w 2487611"/>
                  <a:gd name="connsiteY40" fmla="*/ 738384 h 4094887"/>
                  <a:gd name="connsiteX41" fmla="*/ 1246249 w 2487611"/>
                  <a:gd name="connsiteY41" fmla="*/ 599372 h 4094887"/>
                  <a:gd name="connsiteX42" fmla="*/ 906699 w 2487611"/>
                  <a:gd name="connsiteY42" fmla="*/ 938922 h 4094887"/>
                  <a:gd name="connsiteX43" fmla="*/ 1246249 w 2487611"/>
                  <a:gd name="connsiteY43" fmla="*/ 1278472 h 4094887"/>
                  <a:gd name="connsiteX44" fmla="*/ 1585799 w 2487611"/>
                  <a:gd name="connsiteY44" fmla="*/ 938922 h 4094887"/>
                  <a:gd name="connsiteX45" fmla="*/ 1246249 w 2487611"/>
                  <a:gd name="connsiteY45" fmla="*/ 599372 h 4094887"/>
                  <a:gd name="connsiteX46" fmla="*/ 1235050 w 2487611"/>
                  <a:gd name="connsiteY46" fmla="*/ 0 h 4094887"/>
                  <a:gd name="connsiteX47" fmla="*/ 1229544 w 2487611"/>
                  <a:gd name="connsiteY47" fmla="*/ 1036 h 4094887"/>
                  <a:gd name="connsiteX48" fmla="*/ 1891856 w 2487611"/>
                  <a:gd name="connsiteY48" fmla="*/ 690361 h 4094887"/>
                  <a:gd name="connsiteX49" fmla="*/ 2096831 w 2487611"/>
                  <a:gd name="connsiteY49" fmla="*/ 1529628 h 4094887"/>
                  <a:gd name="connsiteX50" fmla="*/ 2003408 w 2487611"/>
                  <a:gd name="connsiteY50" fmla="*/ 2031213 h 4094887"/>
                  <a:gd name="connsiteX51" fmla="*/ 2224895 w 2487611"/>
                  <a:gd name="connsiteY51" fmla="*/ 2166573 h 4094887"/>
                  <a:gd name="connsiteX52" fmla="*/ 2487611 w 2487611"/>
                  <a:gd name="connsiteY52" fmla="*/ 2896728 h 4094887"/>
                  <a:gd name="connsiteX53" fmla="*/ 1777602 w 2487611"/>
                  <a:gd name="connsiteY53" fmla="*/ 2632742 h 4094887"/>
                  <a:gd name="connsiteX54" fmla="*/ 1697050 w 2487611"/>
                  <a:gd name="connsiteY54" fmla="*/ 2780722 h 4094887"/>
                  <a:gd name="connsiteX55" fmla="*/ 789847 w 2487611"/>
                  <a:gd name="connsiteY55" fmla="*/ 2780722 h 4094887"/>
                  <a:gd name="connsiteX56" fmla="*/ 709405 w 2487611"/>
                  <a:gd name="connsiteY56" fmla="*/ 2632967 h 4094887"/>
                  <a:gd name="connsiteX57" fmla="*/ 0 w 2487611"/>
                  <a:gd name="connsiteY57" fmla="*/ 2896728 h 4094887"/>
                  <a:gd name="connsiteX58" fmla="*/ 262716 w 2487611"/>
                  <a:gd name="connsiteY58" fmla="*/ 2166573 h 4094887"/>
                  <a:gd name="connsiteX59" fmla="*/ 483603 w 2487611"/>
                  <a:gd name="connsiteY59" fmla="*/ 2031579 h 4094887"/>
                  <a:gd name="connsiteX60" fmla="*/ 390066 w 2487611"/>
                  <a:gd name="connsiteY60" fmla="*/ 1529628 h 4094887"/>
                  <a:gd name="connsiteX61" fmla="*/ 595041 w 2487611"/>
                  <a:gd name="connsiteY61" fmla="*/ 690361 h 4094887"/>
                  <a:gd name="connsiteX62" fmla="*/ 1235050 w 2487611"/>
                  <a:gd name="connsiteY62" fmla="*/ 0 h 40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87611" h="4094887">
                    <a:moveTo>
                      <a:pt x="1355591" y="3168890"/>
                    </a:moveTo>
                    <a:cubicBezTo>
                      <a:pt x="1473595" y="3210993"/>
                      <a:pt x="1581876" y="3305191"/>
                      <a:pt x="1668701" y="3469474"/>
                    </a:cubicBezTo>
                    <a:cubicBezTo>
                      <a:pt x="1695925" y="3526851"/>
                      <a:pt x="1780322" y="3714906"/>
                      <a:pt x="1698103" y="3813117"/>
                    </a:cubicBezTo>
                    <a:cubicBezTo>
                      <a:pt x="1602299" y="3649464"/>
                      <a:pt x="1614173" y="3625906"/>
                      <a:pt x="1503571" y="3595625"/>
                    </a:cubicBezTo>
                    <a:cubicBezTo>
                      <a:pt x="1496942" y="3685463"/>
                      <a:pt x="1467966" y="3774165"/>
                      <a:pt x="1461585" y="3809366"/>
                    </a:cubicBezTo>
                    <a:cubicBezTo>
                      <a:pt x="1385470" y="3978592"/>
                      <a:pt x="1404096" y="3968132"/>
                      <a:pt x="1244671" y="4094887"/>
                    </a:cubicBezTo>
                    <a:cubicBezTo>
                      <a:pt x="1246206" y="3880802"/>
                      <a:pt x="1159532" y="3834965"/>
                      <a:pt x="1079392" y="3789128"/>
                    </a:cubicBezTo>
                    <a:cubicBezTo>
                      <a:pt x="1026853" y="3769315"/>
                      <a:pt x="996695" y="3717697"/>
                      <a:pt x="987763" y="3656930"/>
                    </a:cubicBezTo>
                    <a:cubicBezTo>
                      <a:pt x="943900" y="3685346"/>
                      <a:pt x="898437" y="3695225"/>
                      <a:pt x="854400" y="3723652"/>
                    </a:cubicBezTo>
                    <a:cubicBezTo>
                      <a:pt x="854400" y="3658863"/>
                      <a:pt x="789060" y="3535267"/>
                      <a:pt x="869102" y="3400237"/>
                    </a:cubicBezTo>
                    <a:cubicBezTo>
                      <a:pt x="905823" y="3342803"/>
                      <a:pt x="973047" y="3258718"/>
                      <a:pt x="1052587" y="3202692"/>
                    </a:cubicBezTo>
                    <a:lnTo>
                      <a:pt x="1019981" y="3246715"/>
                    </a:lnTo>
                    <a:cubicBezTo>
                      <a:pt x="977187" y="3318910"/>
                      <a:pt x="1012121" y="3384991"/>
                      <a:pt x="1012121" y="3419632"/>
                    </a:cubicBezTo>
                    <a:cubicBezTo>
                      <a:pt x="1035665" y="3404433"/>
                      <a:pt x="1059972" y="3399151"/>
                      <a:pt x="1083424" y="3383959"/>
                    </a:cubicBezTo>
                    <a:cubicBezTo>
                      <a:pt x="1088200" y="3416448"/>
                      <a:pt x="1104325" y="3444046"/>
                      <a:pt x="1132416" y="3454639"/>
                    </a:cubicBezTo>
                    <a:cubicBezTo>
                      <a:pt x="1175263" y="3479146"/>
                      <a:pt x="1221604" y="3503653"/>
                      <a:pt x="1220783" y="3618116"/>
                    </a:cubicBezTo>
                    <a:cubicBezTo>
                      <a:pt x="1306022" y="3550346"/>
                      <a:pt x="1296063" y="3555938"/>
                      <a:pt x="1336759" y="3465459"/>
                    </a:cubicBezTo>
                    <a:cubicBezTo>
                      <a:pt x="1340170" y="3446638"/>
                      <a:pt x="1355662" y="3399214"/>
                      <a:pt x="1359207" y="3351180"/>
                    </a:cubicBezTo>
                    <a:cubicBezTo>
                      <a:pt x="1418341" y="3367371"/>
                      <a:pt x="1411993" y="3379966"/>
                      <a:pt x="1463216" y="3467464"/>
                    </a:cubicBezTo>
                    <a:cubicBezTo>
                      <a:pt x="1507175" y="3414955"/>
                      <a:pt x="1462051" y="3314410"/>
                      <a:pt x="1447496" y="3283732"/>
                    </a:cubicBezTo>
                    <a:cubicBezTo>
                      <a:pt x="1420721" y="3233074"/>
                      <a:pt x="1390133" y="3194880"/>
                      <a:pt x="1355591" y="3168890"/>
                    </a:cubicBezTo>
                    <a:close/>
                    <a:moveTo>
                      <a:pt x="803026" y="2861325"/>
                    </a:moveTo>
                    <a:lnTo>
                      <a:pt x="1689473" y="2861325"/>
                    </a:lnTo>
                    <a:lnTo>
                      <a:pt x="1482985" y="3141373"/>
                    </a:lnTo>
                    <a:lnTo>
                      <a:pt x="1009514" y="3141373"/>
                    </a:lnTo>
                    <a:lnTo>
                      <a:pt x="803026" y="2861325"/>
                    </a:lnTo>
                    <a:close/>
                    <a:moveTo>
                      <a:pt x="1246249" y="1561260"/>
                    </a:moveTo>
                    <a:cubicBezTo>
                      <a:pt x="1301626" y="1561260"/>
                      <a:pt x="1346518" y="1606152"/>
                      <a:pt x="1346518" y="1661529"/>
                    </a:cubicBezTo>
                    <a:cubicBezTo>
                      <a:pt x="1346518" y="1716906"/>
                      <a:pt x="1301626" y="1761798"/>
                      <a:pt x="1246249" y="1761798"/>
                    </a:cubicBezTo>
                    <a:cubicBezTo>
                      <a:pt x="1190872" y="1761798"/>
                      <a:pt x="1145980" y="1716906"/>
                      <a:pt x="1145980" y="1661529"/>
                    </a:cubicBezTo>
                    <a:cubicBezTo>
                      <a:pt x="1145980" y="1606152"/>
                      <a:pt x="1190872" y="1561260"/>
                      <a:pt x="1246249" y="1561260"/>
                    </a:cubicBezTo>
                    <a:close/>
                    <a:moveTo>
                      <a:pt x="1246249" y="1491754"/>
                    </a:moveTo>
                    <a:cubicBezTo>
                      <a:pt x="1152485" y="1491754"/>
                      <a:pt x="1076474" y="1567765"/>
                      <a:pt x="1076474" y="1661529"/>
                    </a:cubicBezTo>
                    <a:cubicBezTo>
                      <a:pt x="1076474" y="1755293"/>
                      <a:pt x="1152485" y="1831304"/>
                      <a:pt x="1246249" y="1831304"/>
                    </a:cubicBezTo>
                    <a:cubicBezTo>
                      <a:pt x="1340013" y="1831304"/>
                      <a:pt x="1416024" y="1755293"/>
                      <a:pt x="1416024" y="1661529"/>
                    </a:cubicBezTo>
                    <a:cubicBezTo>
                      <a:pt x="1416024" y="1567765"/>
                      <a:pt x="1340013" y="1491754"/>
                      <a:pt x="1246249" y="1491754"/>
                    </a:cubicBezTo>
                    <a:close/>
                    <a:moveTo>
                      <a:pt x="1246249" y="738384"/>
                    </a:moveTo>
                    <a:cubicBezTo>
                      <a:pt x="1357003" y="738384"/>
                      <a:pt x="1446787" y="828168"/>
                      <a:pt x="1446787" y="938922"/>
                    </a:cubicBezTo>
                    <a:cubicBezTo>
                      <a:pt x="1446787" y="1049676"/>
                      <a:pt x="1357003" y="1139460"/>
                      <a:pt x="1246249" y="1139460"/>
                    </a:cubicBezTo>
                    <a:cubicBezTo>
                      <a:pt x="1135495" y="1139460"/>
                      <a:pt x="1045711" y="1049676"/>
                      <a:pt x="1045711" y="938922"/>
                    </a:cubicBezTo>
                    <a:cubicBezTo>
                      <a:pt x="1045711" y="828168"/>
                      <a:pt x="1135495" y="738384"/>
                      <a:pt x="1246249" y="738384"/>
                    </a:cubicBezTo>
                    <a:close/>
                    <a:moveTo>
                      <a:pt x="1246249" y="599372"/>
                    </a:moveTo>
                    <a:cubicBezTo>
                      <a:pt x="1058721" y="599372"/>
                      <a:pt x="906699" y="751394"/>
                      <a:pt x="906699" y="938922"/>
                    </a:cubicBezTo>
                    <a:cubicBezTo>
                      <a:pt x="906699" y="1126450"/>
                      <a:pt x="1058721" y="1278472"/>
                      <a:pt x="1246249" y="1278472"/>
                    </a:cubicBezTo>
                    <a:cubicBezTo>
                      <a:pt x="1433777" y="1278472"/>
                      <a:pt x="1585799" y="1126450"/>
                      <a:pt x="1585799" y="938922"/>
                    </a:cubicBezTo>
                    <a:cubicBezTo>
                      <a:pt x="1585799" y="751394"/>
                      <a:pt x="1433777" y="599372"/>
                      <a:pt x="1246249" y="599372"/>
                    </a:cubicBezTo>
                    <a:close/>
                    <a:moveTo>
                      <a:pt x="1235050" y="0"/>
                    </a:moveTo>
                    <a:lnTo>
                      <a:pt x="1229544" y="1036"/>
                    </a:lnTo>
                    <a:cubicBezTo>
                      <a:pt x="1489347" y="133873"/>
                      <a:pt x="1749649" y="461397"/>
                      <a:pt x="1891856" y="690361"/>
                    </a:cubicBezTo>
                    <a:cubicBezTo>
                      <a:pt x="2013592" y="919326"/>
                      <a:pt x="2102003" y="1246061"/>
                      <a:pt x="2096831" y="1529628"/>
                    </a:cubicBezTo>
                    <a:cubicBezTo>
                      <a:pt x="2096831" y="1659128"/>
                      <a:pt x="2058845" y="1842372"/>
                      <a:pt x="2003408" y="2031213"/>
                    </a:cubicBezTo>
                    <a:lnTo>
                      <a:pt x="2224895" y="2166573"/>
                    </a:lnTo>
                    <a:lnTo>
                      <a:pt x="2487611" y="2896728"/>
                    </a:lnTo>
                    <a:lnTo>
                      <a:pt x="1777602" y="2632742"/>
                    </a:lnTo>
                    <a:cubicBezTo>
                      <a:pt x="1749049" y="2692676"/>
                      <a:pt x="1721557" y="2743254"/>
                      <a:pt x="1697050" y="2780722"/>
                    </a:cubicBezTo>
                    <a:lnTo>
                      <a:pt x="789847" y="2780722"/>
                    </a:lnTo>
                    <a:cubicBezTo>
                      <a:pt x="765372" y="2743301"/>
                      <a:pt x="737918" y="2692803"/>
                      <a:pt x="709405" y="2632967"/>
                    </a:cubicBezTo>
                    <a:lnTo>
                      <a:pt x="0" y="2896728"/>
                    </a:lnTo>
                    <a:lnTo>
                      <a:pt x="262716" y="2166573"/>
                    </a:lnTo>
                    <a:lnTo>
                      <a:pt x="483603" y="2031579"/>
                    </a:lnTo>
                    <a:cubicBezTo>
                      <a:pt x="428102" y="1842611"/>
                      <a:pt x="390066" y="1659212"/>
                      <a:pt x="390066" y="1529628"/>
                    </a:cubicBezTo>
                    <a:cubicBezTo>
                      <a:pt x="384894" y="1246061"/>
                      <a:pt x="473305" y="919326"/>
                      <a:pt x="595041" y="690361"/>
                    </a:cubicBezTo>
                    <a:cubicBezTo>
                      <a:pt x="737248" y="461397"/>
                      <a:pt x="957359" y="97388"/>
                      <a:pt x="1235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Isosceles Triangle 15">
                <a:extLst>
                  <a:ext uri="{FF2B5EF4-FFF2-40B4-BE49-F238E27FC236}">
                    <a16:creationId xmlns:a16="http://schemas.microsoft.com/office/drawing/2014/main" id="{3B39CEFC-B2CD-4CB9-A749-2C6E1C0F60EE}"/>
                  </a:ext>
                </a:extLst>
              </p:cNvPr>
              <p:cNvSpPr/>
              <p:nvPr/>
            </p:nvSpPr>
            <p:spPr>
              <a:xfrm rot="2700000">
                <a:off x="1375806" y="2562344"/>
                <a:ext cx="283398" cy="338434"/>
              </a:xfrm>
              <a:custGeom>
                <a:avLst/>
                <a:gdLst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4379"/>
                  <a:gd name="connsiteY0" fmla="*/ 0 h 2717137"/>
                  <a:gd name="connsiteX1" fmla="*/ 1297521 w 2274379"/>
                  <a:gd name="connsiteY1" fmla="*/ 278058 h 2717137"/>
                  <a:gd name="connsiteX2" fmla="*/ 1297521 w 2274379"/>
                  <a:gd name="connsiteY2" fmla="*/ 1136177 h 2717137"/>
                  <a:gd name="connsiteX3" fmla="*/ 2243605 w 2274379"/>
                  <a:gd name="connsiteY3" fmla="*/ 1859882 h 2717137"/>
                  <a:gd name="connsiteX4" fmla="*/ 2273082 w 2274379"/>
                  <a:gd name="connsiteY4" fmla="*/ 2022587 h 2717137"/>
                  <a:gd name="connsiteX5" fmla="*/ 1297521 w 2274379"/>
                  <a:gd name="connsiteY5" fmla="*/ 1619844 h 2717137"/>
                  <a:gd name="connsiteX6" fmla="*/ 1297521 w 2274379"/>
                  <a:gd name="connsiteY6" fmla="*/ 1921812 h 2717137"/>
                  <a:gd name="connsiteX7" fmla="*/ 1298247 w 2274379"/>
                  <a:gd name="connsiteY7" fmla="*/ 1921812 h 2717137"/>
                  <a:gd name="connsiteX8" fmla="*/ 1220288 w 2274379"/>
                  <a:gd name="connsiteY8" fmla="*/ 2268335 h 2717137"/>
                  <a:gd name="connsiteX9" fmla="*/ 1622045 w 2274379"/>
                  <a:gd name="connsiteY9" fmla="*/ 2444341 h 2717137"/>
                  <a:gd name="connsiteX10" fmla="*/ 1683005 w 2274379"/>
                  <a:gd name="connsiteY10" fmla="*/ 2717137 h 2717137"/>
                  <a:gd name="connsiteX11" fmla="*/ 1138503 w 2274379"/>
                  <a:gd name="connsiteY11" fmla="*/ 2509111 h 2717137"/>
                  <a:gd name="connsiteX12" fmla="*/ 594001 w 2274379"/>
                  <a:gd name="connsiteY12" fmla="*/ 2717137 h 2717137"/>
                  <a:gd name="connsiteX13" fmla="*/ 643531 w 2274379"/>
                  <a:gd name="connsiteY13" fmla="*/ 2451961 h 2717137"/>
                  <a:gd name="connsiteX14" fmla="*/ 1052704 w 2274379"/>
                  <a:gd name="connsiteY14" fmla="*/ 2270546 h 2717137"/>
                  <a:gd name="connsiteX15" fmla="*/ 974247 w 2274379"/>
                  <a:gd name="connsiteY15" fmla="*/ 1921812 h 2717137"/>
                  <a:gd name="connsiteX16" fmla="*/ 974974 w 2274379"/>
                  <a:gd name="connsiteY16" fmla="*/ 1921812 h 2717137"/>
                  <a:gd name="connsiteX17" fmla="*/ 974974 w 2274379"/>
                  <a:gd name="connsiteY17" fmla="*/ 1620087 h 2717137"/>
                  <a:gd name="connsiteX18" fmla="*/ 0 w 2274379"/>
                  <a:gd name="connsiteY18" fmla="*/ 2022587 h 2717137"/>
                  <a:gd name="connsiteX19" fmla="*/ 48527 w 2274379"/>
                  <a:gd name="connsiteY19" fmla="*/ 1856072 h 2717137"/>
                  <a:gd name="connsiteX20" fmla="*/ 974974 w 2274379"/>
                  <a:gd name="connsiteY20" fmla="*/ 1136848 h 2717137"/>
                  <a:gd name="connsiteX21" fmla="*/ 974974 w 2274379"/>
                  <a:gd name="connsiteY21" fmla="*/ 278058 h 2717137"/>
                  <a:gd name="connsiteX22" fmla="*/ 1136248 w 2274379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75272" h="2717137">
                    <a:moveTo>
                      <a:pt x="1136248" y="0"/>
                    </a:moveTo>
                    <a:cubicBezTo>
                      <a:pt x="1209824" y="92686"/>
                      <a:pt x="1256150" y="148214"/>
                      <a:pt x="1297521" y="278058"/>
                    </a:cubicBezTo>
                    <a:lnTo>
                      <a:pt x="1297521" y="1136177"/>
                    </a:lnTo>
                    <a:lnTo>
                      <a:pt x="2243605" y="1859882"/>
                    </a:lnTo>
                    <a:cubicBezTo>
                      <a:pt x="2268294" y="1919072"/>
                      <a:pt x="2280597" y="1951012"/>
                      <a:pt x="2273082" y="2022587"/>
                    </a:cubicBezTo>
                    <a:lnTo>
                      <a:pt x="1297521" y="1619844"/>
                    </a:lnTo>
                    <a:lnTo>
                      <a:pt x="1297521" y="1921812"/>
                    </a:lnTo>
                    <a:lnTo>
                      <a:pt x="1298247" y="1921812"/>
                    </a:lnTo>
                    <a:cubicBezTo>
                      <a:pt x="1272261" y="2037320"/>
                      <a:pt x="1273523" y="2135486"/>
                      <a:pt x="1220288" y="2268335"/>
                    </a:cubicBezTo>
                    <a:lnTo>
                      <a:pt x="1622045" y="2444341"/>
                    </a:lnTo>
                    <a:lnTo>
                      <a:pt x="1683005" y="2717137"/>
                    </a:lnTo>
                    <a:cubicBezTo>
                      <a:pt x="1508936" y="2640364"/>
                      <a:pt x="1332391" y="2561112"/>
                      <a:pt x="1138503" y="2509111"/>
                    </a:cubicBezTo>
                    <a:cubicBezTo>
                      <a:pt x="924798" y="2551203"/>
                      <a:pt x="777979" y="2630455"/>
                      <a:pt x="594001" y="2717137"/>
                    </a:cubicBezTo>
                    <a:lnTo>
                      <a:pt x="643531" y="2451961"/>
                    </a:lnTo>
                    <a:lnTo>
                      <a:pt x="1052704" y="2270546"/>
                    </a:lnTo>
                    <a:cubicBezTo>
                      <a:pt x="1001780" y="2159255"/>
                      <a:pt x="1000399" y="2038057"/>
                      <a:pt x="974247" y="1921812"/>
                    </a:cubicBezTo>
                    <a:lnTo>
                      <a:pt x="974974" y="1921812"/>
                    </a:lnTo>
                    <a:lnTo>
                      <a:pt x="974974" y="1620087"/>
                    </a:lnTo>
                    <a:lnTo>
                      <a:pt x="0" y="2022587"/>
                    </a:lnTo>
                    <a:cubicBezTo>
                      <a:pt x="6266" y="1947265"/>
                      <a:pt x="17488" y="1916531"/>
                      <a:pt x="48527" y="1856072"/>
                    </a:cubicBezTo>
                    <a:lnTo>
                      <a:pt x="974974" y="1136848"/>
                    </a:lnTo>
                    <a:lnTo>
                      <a:pt x="974974" y="278058"/>
                    </a:lnTo>
                    <a:cubicBezTo>
                      <a:pt x="1006436" y="163077"/>
                      <a:pt x="1057717" y="102595"/>
                      <a:pt x="113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23551">
                <a:extLst>
                  <a:ext uri="{FF2B5EF4-FFF2-40B4-BE49-F238E27FC236}">
                    <a16:creationId xmlns:a16="http://schemas.microsoft.com/office/drawing/2014/main" id="{8B6EE67C-1CAD-49EB-9B38-B47D58E77F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2884" y="4248208"/>
                <a:ext cx="36000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556502">
                    <a:moveTo>
                      <a:pt x="1020793" y="1148393"/>
                    </a:moveTo>
                    <a:cubicBezTo>
                      <a:pt x="1088601" y="1148393"/>
                      <a:pt x="1143569" y="1203362"/>
                      <a:pt x="1143569" y="1271170"/>
                    </a:cubicBezTo>
                    <a:cubicBezTo>
                      <a:pt x="1143569" y="1338977"/>
                      <a:pt x="1088601" y="1393946"/>
                      <a:pt x="1020793" y="1393946"/>
                    </a:cubicBezTo>
                    <a:cubicBezTo>
                      <a:pt x="952985" y="1393946"/>
                      <a:pt x="898016" y="1338977"/>
                      <a:pt x="898016" y="1271170"/>
                    </a:cubicBezTo>
                    <a:cubicBezTo>
                      <a:pt x="898016" y="1203362"/>
                      <a:pt x="952985" y="1148393"/>
                      <a:pt x="1020793" y="1148393"/>
                    </a:cubicBezTo>
                    <a:close/>
                    <a:moveTo>
                      <a:pt x="2976975" y="1148393"/>
                    </a:moveTo>
                    <a:cubicBezTo>
                      <a:pt x="3044783" y="1148393"/>
                      <a:pt x="3099752" y="1203362"/>
                      <a:pt x="3099752" y="1271170"/>
                    </a:cubicBezTo>
                    <a:cubicBezTo>
                      <a:pt x="3099752" y="1338978"/>
                      <a:pt x="3044783" y="1393946"/>
                      <a:pt x="2976975" y="1393946"/>
                    </a:cubicBezTo>
                    <a:cubicBezTo>
                      <a:pt x="2909167" y="1393946"/>
                      <a:pt x="2854198" y="1338978"/>
                      <a:pt x="2854198" y="1271170"/>
                    </a:cubicBezTo>
                    <a:cubicBezTo>
                      <a:pt x="2854198" y="1203362"/>
                      <a:pt x="2909167" y="1148393"/>
                      <a:pt x="2976975" y="1148393"/>
                    </a:cubicBezTo>
                    <a:close/>
                    <a:moveTo>
                      <a:pt x="2971358" y="981192"/>
                    </a:moveTo>
                    <a:cubicBezTo>
                      <a:pt x="2812490" y="981192"/>
                      <a:pt x="2683702" y="1109979"/>
                      <a:pt x="2683702" y="1268847"/>
                    </a:cubicBezTo>
                    <a:cubicBezTo>
                      <a:pt x="2683702" y="1427715"/>
                      <a:pt x="2812490" y="1556502"/>
                      <a:pt x="2971358" y="1556502"/>
                    </a:cubicBezTo>
                    <a:cubicBezTo>
                      <a:pt x="3130226" y="1556502"/>
                      <a:pt x="3259013" y="1427715"/>
                      <a:pt x="3259013" y="1268847"/>
                    </a:cubicBezTo>
                    <a:cubicBezTo>
                      <a:pt x="3259013" y="1109979"/>
                      <a:pt x="3130226" y="981192"/>
                      <a:pt x="2971358" y="981192"/>
                    </a:cubicBezTo>
                    <a:close/>
                    <a:moveTo>
                      <a:pt x="1015175" y="981191"/>
                    </a:moveTo>
                    <a:cubicBezTo>
                      <a:pt x="856308" y="981191"/>
                      <a:pt x="727520" y="1109979"/>
                      <a:pt x="727520" y="1268847"/>
                    </a:cubicBezTo>
                    <a:cubicBezTo>
                      <a:pt x="727520" y="1427715"/>
                      <a:pt x="856308" y="1556502"/>
                      <a:pt x="1015175" y="1556502"/>
                    </a:cubicBezTo>
                    <a:cubicBezTo>
                      <a:pt x="1174043" y="1556502"/>
                      <a:pt x="1302831" y="1427715"/>
                      <a:pt x="1302831" y="1268847"/>
                    </a:cubicBezTo>
                    <a:cubicBezTo>
                      <a:pt x="1302831" y="1109979"/>
                      <a:pt x="1174043" y="981191"/>
                      <a:pt x="1015175" y="981191"/>
                    </a:cubicBezTo>
                    <a:close/>
                    <a:moveTo>
                      <a:pt x="2078038" y="174262"/>
                    </a:moveTo>
                    <a:lnTo>
                      <a:pt x="2078038" y="503839"/>
                    </a:lnTo>
                    <a:lnTo>
                      <a:pt x="1360941" y="503839"/>
                    </a:lnTo>
                    <a:lnTo>
                      <a:pt x="1717210" y="174262"/>
                    </a:lnTo>
                    <a:close/>
                    <a:moveTo>
                      <a:pt x="2605475" y="174262"/>
                    </a:moveTo>
                    <a:lnTo>
                      <a:pt x="2961744" y="503839"/>
                    </a:lnTo>
                    <a:lnTo>
                      <a:pt x="2233507" y="503839"/>
                    </a:lnTo>
                    <a:lnTo>
                      <a:pt x="2233507" y="174262"/>
                    </a:lnTo>
                    <a:close/>
                    <a:moveTo>
                      <a:pt x="2636232" y="0"/>
                    </a:moveTo>
                    <a:lnTo>
                      <a:pt x="1656145" y="0"/>
                    </a:lnTo>
                    <a:lnTo>
                      <a:pt x="1063172" y="515033"/>
                    </a:lnTo>
                    <a:lnTo>
                      <a:pt x="406409" y="515033"/>
                    </a:lnTo>
                    <a:cubicBezTo>
                      <a:pt x="249014" y="515033"/>
                      <a:pt x="121419" y="642628"/>
                      <a:pt x="121419" y="800023"/>
                    </a:cubicBezTo>
                    <a:lnTo>
                      <a:pt x="121419" y="889271"/>
                    </a:lnTo>
                    <a:cubicBezTo>
                      <a:pt x="121419" y="909592"/>
                      <a:pt x="123545" y="929417"/>
                      <a:pt x="127765" y="948497"/>
                    </a:cubicBezTo>
                    <a:cubicBezTo>
                      <a:pt x="54389" y="961341"/>
                      <a:pt x="0" y="1026124"/>
                      <a:pt x="0" y="1103610"/>
                    </a:cubicBezTo>
                    <a:lnTo>
                      <a:pt x="0" y="1109160"/>
                    </a:lnTo>
                    <a:cubicBezTo>
                      <a:pt x="0" y="1198648"/>
                      <a:pt x="72543" y="1271192"/>
                      <a:pt x="162031" y="1271192"/>
                    </a:cubicBezTo>
                    <a:lnTo>
                      <a:pt x="218719" y="1271192"/>
                    </a:lnTo>
                    <a:lnTo>
                      <a:pt x="218719" y="1274779"/>
                    </a:lnTo>
                    <a:lnTo>
                      <a:pt x="509289" y="1274779"/>
                    </a:lnTo>
                    <a:lnTo>
                      <a:pt x="509289" y="1273860"/>
                    </a:lnTo>
                    <a:lnTo>
                      <a:pt x="642206" y="1273860"/>
                    </a:lnTo>
                    <a:lnTo>
                      <a:pt x="641487" y="1266729"/>
                    </a:lnTo>
                    <a:cubicBezTo>
                      <a:pt x="641487" y="1188532"/>
                      <a:pt x="665232" y="1115881"/>
                      <a:pt x="705924" y="1055606"/>
                    </a:cubicBezTo>
                    <a:lnTo>
                      <a:pt x="706310" y="1055063"/>
                    </a:lnTo>
                    <a:lnTo>
                      <a:pt x="747091" y="1005636"/>
                    </a:lnTo>
                    <a:lnTo>
                      <a:pt x="758703" y="994078"/>
                    </a:lnTo>
                    <a:lnTo>
                      <a:pt x="793327" y="965510"/>
                    </a:lnTo>
                    <a:lnTo>
                      <a:pt x="819302" y="947229"/>
                    </a:lnTo>
                    <a:lnTo>
                      <a:pt x="840004" y="935993"/>
                    </a:lnTo>
                    <a:cubicBezTo>
                      <a:pt x="891959" y="907399"/>
                      <a:pt x="951737" y="891735"/>
                      <a:pt x="1015174" y="891735"/>
                    </a:cubicBezTo>
                    <a:cubicBezTo>
                      <a:pt x="1084098" y="891735"/>
                      <a:pt x="1148704" y="910225"/>
                      <a:pt x="1204246" y="942564"/>
                    </a:cubicBezTo>
                    <a:cubicBezTo>
                      <a:pt x="1149428" y="908365"/>
                      <a:pt x="1084703" y="889259"/>
                      <a:pt x="1015546" y="889127"/>
                    </a:cubicBezTo>
                    <a:cubicBezTo>
                      <a:pt x="1016856" y="888736"/>
                      <a:pt x="1018171" y="888729"/>
                      <a:pt x="1019487" y="888729"/>
                    </a:cubicBezTo>
                    <a:cubicBezTo>
                      <a:pt x="1228251" y="888729"/>
                      <a:pt x="1397487" y="1057965"/>
                      <a:pt x="1397487" y="1266729"/>
                    </a:cubicBezTo>
                    <a:cubicBezTo>
                      <a:pt x="1397487" y="1269424"/>
                      <a:pt x="1397459" y="1272113"/>
                      <a:pt x="1396675" y="1274779"/>
                    </a:cubicBezTo>
                    <a:lnTo>
                      <a:pt x="1485322" y="1274779"/>
                    </a:lnTo>
                    <a:lnTo>
                      <a:pt x="1485322" y="1271192"/>
                    </a:lnTo>
                    <a:lnTo>
                      <a:pt x="2594483" y="1271192"/>
                    </a:lnTo>
                    <a:cubicBezTo>
                      <a:pt x="2594248" y="1270411"/>
                      <a:pt x="2594246" y="1269629"/>
                      <a:pt x="2594246" y="1268846"/>
                    </a:cubicBezTo>
                    <a:cubicBezTo>
                      <a:pt x="2594246" y="1060573"/>
                      <a:pt x="2763083" y="891735"/>
                      <a:pt x="2971356" y="891735"/>
                    </a:cubicBezTo>
                    <a:cubicBezTo>
                      <a:pt x="3179630" y="891735"/>
                      <a:pt x="3348467" y="1060573"/>
                      <a:pt x="3348467" y="1268846"/>
                    </a:cubicBezTo>
                    <a:lnTo>
                      <a:pt x="3348230" y="1271192"/>
                    </a:lnTo>
                    <a:lnTo>
                      <a:pt x="3726400" y="1271192"/>
                    </a:lnTo>
                    <a:cubicBezTo>
                      <a:pt x="3815888" y="1271192"/>
                      <a:pt x="3888432" y="1198648"/>
                      <a:pt x="3888432" y="1109160"/>
                    </a:cubicBezTo>
                    <a:lnTo>
                      <a:pt x="3888432" y="1103610"/>
                    </a:lnTo>
                    <a:cubicBezTo>
                      <a:pt x="3888432" y="1035369"/>
                      <a:pt x="3846247" y="976982"/>
                      <a:pt x="3786305" y="953672"/>
                    </a:cubicBezTo>
                    <a:cubicBezTo>
                      <a:pt x="3791719" y="933075"/>
                      <a:pt x="3794257" y="911469"/>
                      <a:pt x="3794257" y="889271"/>
                    </a:cubicBezTo>
                    <a:lnTo>
                      <a:pt x="3794257" y="800023"/>
                    </a:lnTo>
                    <a:cubicBezTo>
                      <a:pt x="3794257" y="642628"/>
                      <a:pt x="3666662" y="515033"/>
                      <a:pt x="3509267" y="515033"/>
                    </a:cubicBezTo>
                    <a:lnTo>
                      <a:pt x="3229205" y="515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3554">
                <a:extLst>
                  <a:ext uri="{FF2B5EF4-FFF2-40B4-BE49-F238E27FC236}">
                    <a16:creationId xmlns:a16="http://schemas.microsoft.com/office/drawing/2014/main" id="{BF5E69DC-EC10-4251-AB78-2CD9DCDD51A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117655" y="3826989"/>
                <a:ext cx="31088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960441" h="3364818">
                    <a:moveTo>
                      <a:pt x="1333915" y="2579977"/>
                    </a:moveTo>
                    <a:cubicBezTo>
                      <a:pt x="1328835" y="2579977"/>
                      <a:pt x="1324717" y="2584094"/>
                      <a:pt x="1324717" y="2589174"/>
                    </a:cubicBezTo>
                    <a:lnTo>
                      <a:pt x="1324717" y="2625964"/>
                    </a:lnTo>
                    <a:cubicBezTo>
                      <a:pt x="1324717" y="2631044"/>
                      <a:pt x="1328835" y="2635161"/>
                      <a:pt x="1333915" y="2635161"/>
                    </a:cubicBezTo>
                    <a:lnTo>
                      <a:pt x="2639943" y="2635161"/>
                    </a:lnTo>
                    <a:cubicBezTo>
                      <a:pt x="2645023" y="2635161"/>
                      <a:pt x="2649141" y="2631044"/>
                      <a:pt x="2649141" y="2625964"/>
                    </a:cubicBezTo>
                    <a:lnTo>
                      <a:pt x="2649141" y="2589174"/>
                    </a:lnTo>
                    <a:cubicBezTo>
                      <a:pt x="2649141" y="2584094"/>
                      <a:pt x="2645023" y="2579977"/>
                      <a:pt x="2639943" y="2579977"/>
                    </a:cubicBezTo>
                    <a:close/>
                    <a:moveTo>
                      <a:pt x="1333915" y="2420180"/>
                    </a:moveTo>
                    <a:cubicBezTo>
                      <a:pt x="1328835" y="2420180"/>
                      <a:pt x="1324717" y="2424297"/>
                      <a:pt x="1324717" y="2429377"/>
                    </a:cubicBezTo>
                    <a:lnTo>
                      <a:pt x="1324717" y="2466167"/>
                    </a:lnTo>
                    <a:cubicBezTo>
                      <a:pt x="1324717" y="2471247"/>
                      <a:pt x="1328835" y="2475364"/>
                      <a:pt x="1333915" y="2475364"/>
                    </a:cubicBezTo>
                    <a:lnTo>
                      <a:pt x="2639943" y="2475364"/>
                    </a:lnTo>
                    <a:cubicBezTo>
                      <a:pt x="2645023" y="2475364"/>
                      <a:pt x="2649141" y="2471247"/>
                      <a:pt x="2649141" y="2466167"/>
                    </a:cubicBezTo>
                    <a:lnTo>
                      <a:pt x="2649141" y="2429377"/>
                    </a:lnTo>
                    <a:cubicBezTo>
                      <a:pt x="2649141" y="2424297"/>
                      <a:pt x="2645023" y="2420180"/>
                      <a:pt x="2639943" y="2420180"/>
                    </a:cubicBezTo>
                    <a:close/>
                    <a:moveTo>
                      <a:pt x="1333915" y="2260382"/>
                    </a:moveTo>
                    <a:cubicBezTo>
                      <a:pt x="1328835" y="2260382"/>
                      <a:pt x="1324717" y="2264499"/>
                      <a:pt x="1324717" y="2269579"/>
                    </a:cubicBezTo>
                    <a:lnTo>
                      <a:pt x="1324717" y="2306368"/>
                    </a:lnTo>
                    <a:cubicBezTo>
                      <a:pt x="1324717" y="2311448"/>
                      <a:pt x="1328835" y="2315566"/>
                      <a:pt x="1333915" y="2315566"/>
                    </a:cubicBezTo>
                    <a:lnTo>
                      <a:pt x="2639943" y="2315566"/>
                    </a:lnTo>
                    <a:cubicBezTo>
                      <a:pt x="2645023" y="2315566"/>
                      <a:pt x="2649141" y="2311448"/>
                      <a:pt x="2649141" y="2306368"/>
                    </a:cubicBezTo>
                    <a:lnTo>
                      <a:pt x="2649141" y="2269579"/>
                    </a:lnTo>
                    <a:cubicBezTo>
                      <a:pt x="2649141" y="2264499"/>
                      <a:pt x="2645023" y="2260382"/>
                      <a:pt x="2639943" y="2260382"/>
                    </a:cubicBezTo>
                    <a:close/>
                    <a:moveTo>
                      <a:pt x="3126189" y="2223642"/>
                    </a:moveTo>
                    <a:cubicBezTo>
                      <a:pt x="3006895" y="2223642"/>
                      <a:pt x="2910189" y="2320348"/>
                      <a:pt x="2910189" y="2439642"/>
                    </a:cubicBezTo>
                    <a:cubicBezTo>
                      <a:pt x="2910189" y="2558936"/>
                      <a:pt x="3006895" y="2655642"/>
                      <a:pt x="3126189" y="2655642"/>
                    </a:cubicBezTo>
                    <a:cubicBezTo>
                      <a:pt x="3245483" y="2655642"/>
                      <a:pt x="3342189" y="2558936"/>
                      <a:pt x="3342189" y="2439642"/>
                    </a:cubicBezTo>
                    <a:cubicBezTo>
                      <a:pt x="3342189" y="2320348"/>
                      <a:pt x="3245483" y="2223642"/>
                      <a:pt x="3126189" y="2223642"/>
                    </a:cubicBezTo>
                    <a:close/>
                    <a:moveTo>
                      <a:pt x="859578" y="2218523"/>
                    </a:moveTo>
                    <a:cubicBezTo>
                      <a:pt x="744527" y="2218523"/>
                      <a:pt x="651259" y="2311790"/>
                      <a:pt x="651259" y="2426842"/>
                    </a:cubicBezTo>
                    <a:cubicBezTo>
                      <a:pt x="651259" y="2541893"/>
                      <a:pt x="744527" y="2635161"/>
                      <a:pt x="859578" y="2635161"/>
                    </a:cubicBezTo>
                    <a:cubicBezTo>
                      <a:pt x="974630" y="2635161"/>
                      <a:pt x="1067897" y="2541893"/>
                      <a:pt x="1067897" y="2426842"/>
                    </a:cubicBezTo>
                    <a:cubicBezTo>
                      <a:pt x="1067897" y="2311790"/>
                      <a:pt x="974630" y="2218523"/>
                      <a:pt x="859578" y="2218523"/>
                    </a:cubicBezTo>
                    <a:close/>
                    <a:moveTo>
                      <a:pt x="1871701" y="635200"/>
                    </a:moveTo>
                    <a:cubicBezTo>
                      <a:pt x="1381458" y="644736"/>
                      <a:pt x="1018694" y="716473"/>
                      <a:pt x="980424" y="801248"/>
                    </a:cubicBezTo>
                    <a:lnTo>
                      <a:pt x="979954" y="801248"/>
                    </a:lnTo>
                    <a:lnTo>
                      <a:pt x="977292" y="811895"/>
                    </a:lnTo>
                    <a:cubicBezTo>
                      <a:pt x="976157" y="813296"/>
                      <a:pt x="976066" y="814820"/>
                      <a:pt x="976180" y="816347"/>
                    </a:cubicBezTo>
                    <a:lnTo>
                      <a:pt x="795977" y="1537155"/>
                    </a:lnTo>
                    <a:lnTo>
                      <a:pt x="3168603" y="1537155"/>
                    </a:lnTo>
                    <a:lnTo>
                      <a:pt x="2984626" y="801248"/>
                    </a:lnTo>
                    <a:lnTo>
                      <a:pt x="2976093" y="801248"/>
                    </a:lnTo>
                    <a:cubicBezTo>
                      <a:pt x="2937858" y="717165"/>
                      <a:pt x="2580113" y="645145"/>
                      <a:pt x="2088410" y="635267"/>
                    </a:cubicBezTo>
                    <a:cubicBezTo>
                      <a:pt x="2016399" y="633822"/>
                      <a:pt x="1943738" y="633799"/>
                      <a:pt x="1871701" y="635200"/>
                    </a:cubicBezTo>
                    <a:close/>
                    <a:moveTo>
                      <a:pt x="1462979" y="0"/>
                    </a:moveTo>
                    <a:lnTo>
                      <a:pt x="2510732" y="0"/>
                    </a:lnTo>
                    <a:cubicBezTo>
                      <a:pt x="2553905" y="0"/>
                      <a:pt x="2588903" y="34997"/>
                      <a:pt x="2588903" y="78170"/>
                    </a:cubicBezTo>
                    <a:lnTo>
                      <a:pt x="2588903" y="433797"/>
                    </a:lnTo>
                    <a:cubicBezTo>
                      <a:pt x="3038017" y="475961"/>
                      <a:pt x="3324934" y="564368"/>
                      <a:pt x="3312039" y="659853"/>
                    </a:cubicBezTo>
                    <a:lnTo>
                      <a:pt x="3314035" y="659853"/>
                    </a:lnTo>
                    <a:lnTo>
                      <a:pt x="3516885" y="1471251"/>
                    </a:lnTo>
                    <a:cubicBezTo>
                      <a:pt x="3530074" y="1447322"/>
                      <a:pt x="3549491" y="1432519"/>
                      <a:pt x="3571039" y="1432519"/>
                    </a:cubicBezTo>
                    <a:lnTo>
                      <a:pt x="3885785" y="1432519"/>
                    </a:lnTo>
                    <a:cubicBezTo>
                      <a:pt x="3927012" y="1432519"/>
                      <a:pt x="3960441" y="1486709"/>
                      <a:pt x="3960441" y="1553561"/>
                    </a:cubicBezTo>
                    <a:cubicBezTo>
                      <a:pt x="3960441" y="1620415"/>
                      <a:pt x="3927012" y="1674603"/>
                      <a:pt x="3885785" y="1674603"/>
                    </a:cubicBezTo>
                    <a:lnTo>
                      <a:pt x="3571039" y="1674603"/>
                    </a:lnTo>
                    <a:lnTo>
                      <a:pt x="3567428" y="1673421"/>
                    </a:lnTo>
                    <a:lnTo>
                      <a:pt x="3568671" y="1678393"/>
                    </a:lnTo>
                    <a:cubicBezTo>
                      <a:pt x="3672942" y="1773136"/>
                      <a:pt x="3737544" y="1910038"/>
                      <a:pt x="3737544" y="2062028"/>
                    </a:cubicBezTo>
                    <a:lnTo>
                      <a:pt x="3737544" y="2413961"/>
                    </a:lnTo>
                    <a:cubicBezTo>
                      <a:pt x="3737544" y="2629713"/>
                      <a:pt x="3607370" y="2815060"/>
                      <a:pt x="3420381" y="2892817"/>
                    </a:cubicBezTo>
                    <a:lnTo>
                      <a:pt x="3420381" y="3209197"/>
                    </a:lnTo>
                    <a:cubicBezTo>
                      <a:pt x="3420381" y="3295143"/>
                      <a:pt x="3350708" y="3364816"/>
                      <a:pt x="3264762" y="3364816"/>
                    </a:cubicBezTo>
                    <a:lnTo>
                      <a:pt x="2999936" y="3364816"/>
                    </a:lnTo>
                    <a:cubicBezTo>
                      <a:pt x="2913990" y="3364816"/>
                      <a:pt x="2844317" y="3295143"/>
                      <a:pt x="2844317" y="3209197"/>
                    </a:cubicBezTo>
                    <a:lnTo>
                      <a:pt x="2844317" y="2907616"/>
                    </a:lnTo>
                    <a:lnTo>
                      <a:pt x="1116125" y="2907616"/>
                    </a:lnTo>
                    <a:lnTo>
                      <a:pt x="1116125" y="3209199"/>
                    </a:lnTo>
                    <a:cubicBezTo>
                      <a:pt x="1116125" y="3295145"/>
                      <a:pt x="1046452" y="3364818"/>
                      <a:pt x="960506" y="3364818"/>
                    </a:cubicBezTo>
                    <a:lnTo>
                      <a:pt x="695680" y="3364818"/>
                    </a:lnTo>
                    <a:cubicBezTo>
                      <a:pt x="609734" y="3364818"/>
                      <a:pt x="540061" y="3295145"/>
                      <a:pt x="540061" y="3209199"/>
                    </a:cubicBezTo>
                    <a:lnTo>
                      <a:pt x="540061" y="2888789"/>
                    </a:lnTo>
                    <a:cubicBezTo>
                      <a:pt x="360356" y="2806419"/>
                      <a:pt x="236167" y="2624693"/>
                      <a:pt x="236167" y="2413961"/>
                    </a:cubicBezTo>
                    <a:lnTo>
                      <a:pt x="236167" y="2062028"/>
                    </a:lnTo>
                    <a:cubicBezTo>
                      <a:pt x="236167" y="1910038"/>
                      <a:pt x="300770" y="1773136"/>
                      <a:pt x="405042" y="1678393"/>
                    </a:cubicBezTo>
                    <a:lnTo>
                      <a:pt x="407467" y="1668691"/>
                    </a:lnTo>
                    <a:cubicBezTo>
                      <a:pt x="402272" y="1673244"/>
                      <a:pt x="395935" y="1674603"/>
                      <a:pt x="389402" y="1674603"/>
                    </a:cubicBezTo>
                    <a:lnTo>
                      <a:pt x="74658" y="1674603"/>
                    </a:lnTo>
                    <a:cubicBezTo>
                      <a:pt x="33429" y="1674603"/>
                      <a:pt x="0" y="1620415"/>
                      <a:pt x="0" y="1553561"/>
                    </a:cubicBezTo>
                    <a:cubicBezTo>
                      <a:pt x="0" y="1486709"/>
                      <a:pt x="33429" y="1432519"/>
                      <a:pt x="74658" y="1432519"/>
                    </a:cubicBezTo>
                    <a:lnTo>
                      <a:pt x="389402" y="1432519"/>
                    </a:lnTo>
                    <a:cubicBezTo>
                      <a:pt x="416427" y="1432519"/>
                      <a:pt x="440099" y="1455801"/>
                      <a:pt x="451844" y="1491180"/>
                    </a:cubicBezTo>
                    <a:lnTo>
                      <a:pt x="659676" y="659853"/>
                    </a:lnTo>
                    <a:lnTo>
                      <a:pt x="666048" y="659853"/>
                    </a:lnTo>
                    <a:cubicBezTo>
                      <a:pt x="653344" y="564084"/>
                      <a:pt x="940380" y="476400"/>
                      <a:pt x="1384809" y="434090"/>
                    </a:cubicBezTo>
                    <a:lnTo>
                      <a:pt x="1384809" y="78170"/>
                    </a:lnTo>
                    <a:cubicBezTo>
                      <a:pt x="1384809" y="34997"/>
                      <a:pt x="1419806" y="0"/>
                      <a:pt x="146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ounded Rectangle 1">
                <a:extLst>
                  <a:ext uri="{FF2B5EF4-FFF2-40B4-BE49-F238E27FC236}">
                    <a16:creationId xmlns:a16="http://schemas.microsoft.com/office/drawing/2014/main" id="{2CDE1E1A-1B8D-41B2-BA53-8E11BA5EB34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372755" y="3105182"/>
                <a:ext cx="243034" cy="243041"/>
              </a:xfrm>
              <a:custGeom>
                <a:avLst/>
                <a:gdLst/>
                <a:ahLst/>
                <a:cxnLst/>
                <a:rect l="l" t="t" r="r" b="b"/>
                <a:pathLst>
                  <a:path w="3946957" h="3947095">
                    <a:moveTo>
                      <a:pt x="455702" y="3587095"/>
                    </a:moveTo>
                    <a:lnTo>
                      <a:pt x="1175702" y="3587095"/>
                    </a:lnTo>
                    <a:lnTo>
                      <a:pt x="1175702" y="3799441"/>
                    </a:lnTo>
                    <a:cubicBezTo>
                      <a:pt x="1175702" y="3880988"/>
                      <a:pt x="1109595" y="3947095"/>
                      <a:pt x="1028048" y="3947095"/>
                    </a:cubicBezTo>
                    <a:lnTo>
                      <a:pt x="603356" y="3947095"/>
                    </a:lnTo>
                    <a:cubicBezTo>
                      <a:pt x="521809" y="3947095"/>
                      <a:pt x="455702" y="3880988"/>
                      <a:pt x="455702" y="3799441"/>
                    </a:cubicBezTo>
                    <a:close/>
                    <a:moveTo>
                      <a:pt x="2751999" y="3587094"/>
                    </a:moveTo>
                    <a:lnTo>
                      <a:pt x="3471999" y="3587094"/>
                    </a:lnTo>
                    <a:lnTo>
                      <a:pt x="3471999" y="3799440"/>
                    </a:lnTo>
                    <a:cubicBezTo>
                      <a:pt x="3471999" y="3880987"/>
                      <a:pt x="3405892" y="3947094"/>
                      <a:pt x="3324345" y="3947094"/>
                    </a:cubicBezTo>
                    <a:lnTo>
                      <a:pt x="2899653" y="3947094"/>
                    </a:lnTo>
                    <a:cubicBezTo>
                      <a:pt x="2818106" y="3947094"/>
                      <a:pt x="2751999" y="3880987"/>
                      <a:pt x="2751999" y="3799440"/>
                    </a:cubicBezTo>
                    <a:close/>
                    <a:moveTo>
                      <a:pt x="1383221" y="3134113"/>
                    </a:moveTo>
                    <a:cubicBezTo>
                      <a:pt x="1353398" y="3134113"/>
                      <a:pt x="1329221" y="3158290"/>
                      <a:pt x="1329221" y="3188113"/>
                    </a:cubicBezTo>
                    <a:cubicBezTo>
                      <a:pt x="1329221" y="3217936"/>
                      <a:pt x="1353398" y="3242113"/>
                      <a:pt x="1383221" y="3242113"/>
                    </a:cubicBezTo>
                    <a:lnTo>
                      <a:pt x="2535221" y="3242113"/>
                    </a:lnTo>
                    <a:cubicBezTo>
                      <a:pt x="2565044" y="3242113"/>
                      <a:pt x="2589221" y="3217936"/>
                      <a:pt x="2589221" y="3188113"/>
                    </a:cubicBezTo>
                    <a:cubicBezTo>
                      <a:pt x="2589221" y="3158290"/>
                      <a:pt x="2565044" y="3134113"/>
                      <a:pt x="2535221" y="3134113"/>
                    </a:cubicBezTo>
                    <a:close/>
                    <a:moveTo>
                      <a:pt x="1383221" y="2844258"/>
                    </a:moveTo>
                    <a:cubicBezTo>
                      <a:pt x="1353398" y="2844258"/>
                      <a:pt x="1329221" y="2868435"/>
                      <a:pt x="1329221" y="2898258"/>
                    </a:cubicBezTo>
                    <a:cubicBezTo>
                      <a:pt x="1329221" y="2928081"/>
                      <a:pt x="1353398" y="2952258"/>
                      <a:pt x="1383221" y="2952258"/>
                    </a:cubicBezTo>
                    <a:lnTo>
                      <a:pt x="2535221" y="2952258"/>
                    </a:lnTo>
                    <a:cubicBezTo>
                      <a:pt x="2565044" y="2952258"/>
                      <a:pt x="2589221" y="2928081"/>
                      <a:pt x="2589221" y="2898258"/>
                    </a:cubicBezTo>
                    <a:cubicBezTo>
                      <a:pt x="2589221" y="2868435"/>
                      <a:pt x="2565044" y="2844258"/>
                      <a:pt x="2535221" y="2844258"/>
                    </a:cubicBezTo>
                    <a:close/>
                    <a:moveTo>
                      <a:pt x="1383221" y="2554402"/>
                    </a:moveTo>
                    <a:cubicBezTo>
                      <a:pt x="1353398" y="2554402"/>
                      <a:pt x="1329221" y="2578579"/>
                      <a:pt x="1329221" y="2608402"/>
                    </a:cubicBezTo>
                    <a:cubicBezTo>
                      <a:pt x="1329221" y="2638225"/>
                      <a:pt x="1353398" y="2662402"/>
                      <a:pt x="1383221" y="2662402"/>
                    </a:cubicBezTo>
                    <a:lnTo>
                      <a:pt x="2535221" y="2662402"/>
                    </a:lnTo>
                    <a:cubicBezTo>
                      <a:pt x="2565044" y="2662402"/>
                      <a:pt x="2589221" y="2638225"/>
                      <a:pt x="2589221" y="2608402"/>
                    </a:cubicBezTo>
                    <a:cubicBezTo>
                      <a:pt x="2589221" y="2578579"/>
                      <a:pt x="2565044" y="2554402"/>
                      <a:pt x="2535221" y="2554402"/>
                    </a:cubicBezTo>
                    <a:close/>
                    <a:moveTo>
                      <a:pt x="3111999" y="2270017"/>
                    </a:moveTo>
                    <a:cubicBezTo>
                      <a:pt x="2985747" y="2270017"/>
                      <a:pt x="2883399" y="2372365"/>
                      <a:pt x="2883399" y="2498617"/>
                    </a:cubicBezTo>
                    <a:cubicBezTo>
                      <a:pt x="2883399" y="2624869"/>
                      <a:pt x="2985747" y="2727217"/>
                      <a:pt x="3111999" y="2727217"/>
                    </a:cubicBezTo>
                    <a:cubicBezTo>
                      <a:pt x="3238251" y="2727217"/>
                      <a:pt x="3340599" y="2624869"/>
                      <a:pt x="3340599" y="2498617"/>
                    </a:cubicBezTo>
                    <a:cubicBezTo>
                      <a:pt x="3340599" y="2372365"/>
                      <a:pt x="3238251" y="2270017"/>
                      <a:pt x="3111999" y="2270017"/>
                    </a:cubicBezTo>
                    <a:close/>
                    <a:moveTo>
                      <a:pt x="760887" y="2270017"/>
                    </a:moveTo>
                    <a:cubicBezTo>
                      <a:pt x="634635" y="2270017"/>
                      <a:pt x="532287" y="2372365"/>
                      <a:pt x="532287" y="2498617"/>
                    </a:cubicBezTo>
                    <a:cubicBezTo>
                      <a:pt x="532287" y="2624869"/>
                      <a:pt x="634635" y="2727217"/>
                      <a:pt x="760887" y="2727217"/>
                    </a:cubicBezTo>
                    <a:cubicBezTo>
                      <a:pt x="887139" y="2727217"/>
                      <a:pt x="989487" y="2624869"/>
                      <a:pt x="989487" y="2498617"/>
                    </a:cubicBezTo>
                    <a:cubicBezTo>
                      <a:pt x="989487" y="2372365"/>
                      <a:pt x="887139" y="2270017"/>
                      <a:pt x="760887" y="2270017"/>
                    </a:cubicBezTo>
                    <a:close/>
                    <a:moveTo>
                      <a:pt x="971207" y="829857"/>
                    </a:moveTo>
                    <a:cubicBezTo>
                      <a:pt x="870305" y="829857"/>
                      <a:pt x="788507" y="911655"/>
                      <a:pt x="788507" y="1012557"/>
                    </a:cubicBezTo>
                    <a:lnTo>
                      <a:pt x="788507" y="1926037"/>
                    </a:lnTo>
                    <a:lnTo>
                      <a:pt x="3156387" y="1926037"/>
                    </a:lnTo>
                    <a:lnTo>
                      <a:pt x="3156387" y="1012557"/>
                    </a:lnTo>
                    <a:cubicBezTo>
                      <a:pt x="3156387" y="911655"/>
                      <a:pt x="3074589" y="829857"/>
                      <a:pt x="2973687" y="829857"/>
                    </a:cubicBezTo>
                    <a:close/>
                    <a:moveTo>
                      <a:pt x="1090121" y="237323"/>
                    </a:moveTo>
                    <a:cubicBezTo>
                      <a:pt x="1000767" y="237323"/>
                      <a:pt x="928331" y="309759"/>
                      <a:pt x="928331" y="399113"/>
                    </a:cubicBezTo>
                    <a:cubicBezTo>
                      <a:pt x="928331" y="488467"/>
                      <a:pt x="1000767" y="560903"/>
                      <a:pt x="1090121" y="560903"/>
                    </a:cubicBezTo>
                    <a:lnTo>
                      <a:pt x="2854773" y="560903"/>
                    </a:lnTo>
                    <a:cubicBezTo>
                      <a:pt x="2944127" y="560903"/>
                      <a:pt x="3016563" y="488467"/>
                      <a:pt x="3016563" y="399113"/>
                    </a:cubicBezTo>
                    <a:cubicBezTo>
                      <a:pt x="3016563" y="309759"/>
                      <a:pt x="2944127" y="237323"/>
                      <a:pt x="2854773" y="237323"/>
                    </a:cubicBezTo>
                    <a:close/>
                    <a:moveTo>
                      <a:pt x="754613" y="0"/>
                    </a:moveTo>
                    <a:lnTo>
                      <a:pt x="1184466" y="0"/>
                    </a:lnTo>
                    <a:lnTo>
                      <a:pt x="2753503" y="0"/>
                    </a:lnTo>
                    <a:lnTo>
                      <a:pt x="3190281" y="0"/>
                    </a:lnTo>
                    <a:cubicBezTo>
                      <a:pt x="3392606" y="0"/>
                      <a:pt x="3556623" y="164017"/>
                      <a:pt x="3556623" y="366342"/>
                    </a:cubicBezTo>
                    <a:lnTo>
                      <a:pt x="3556623" y="2083289"/>
                    </a:lnTo>
                    <a:cubicBezTo>
                      <a:pt x="3623269" y="2093308"/>
                      <a:pt x="3680196" y="2132276"/>
                      <a:pt x="3715583" y="2186636"/>
                    </a:cubicBezTo>
                    <a:cubicBezTo>
                      <a:pt x="3751084" y="2177432"/>
                      <a:pt x="3776678" y="2144881"/>
                      <a:pt x="3776678" y="2106351"/>
                    </a:cubicBezTo>
                    <a:lnTo>
                      <a:pt x="3776678" y="2014806"/>
                    </a:lnTo>
                    <a:lnTo>
                      <a:pt x="3738736" y="2014806"/>
                    </a:lnTo>
                    <a:cubicBezTo>
                      <a:pt x="3694658" y="2014806"/>
                      <a:pt x="3658925" y="1979073"/>
                      <a:pt x="3658925" y="1934995"/>
                    </a:cubicBezTo>
                    <a:lnTo>
                      <a:pt x="3658925" y="1524592"/>
                    </a:lnTo>
                    <a:cubicBezTo>
                      <a:pt x="3658925" y="1480514"/>
                      <a:pt x="3694658" y="1444781"/>
                      <a:pt x="3738736" y="1444781"/>
                    </a:cubicBezTo>
                    <a:lnTo>
                      <a:pt x="3867146" y="1444781"/>
                    </a:lnTo>
                    <a:cubicBezTo>
                      <a:pt x="3911224" y="1444781"/>
                      <a:pt x="3946957" y="1480514"/>
                      <a:pt x="3946957" y="1524592"/>
                    </a:cubicBezTo>
                    <a:lnTo>
                      <a:pt x="3946957" y="1934995"/>
                    </a:lnTo>
                    <a:lnTo>
                      <a:pt x="3942009" y="1959504"/>
                    </a:lnTo>
                    <a:lnTo>
                      <a:pt x="3946957" y="1964452"/>
                    </a:lnTo>
                    <a:lnTo>
                      <a:pt x="3941010" y="1964452"/>
                    </a:lnTo>
                    <a:cubicBezTo>
                      <a:pt x="3932395" y="1986875"/>
                      <a:pt x="3913715" y="2004223"/>
                      <a:pt x="3890197" y="2010152"/>
                    </a:cubicBezTo>
                    <a:lnTo>
                      <a:pt x="3890197" y="2106351"/>
                    </a:lnTo>
                    <a:cubicBezTo>
                      <a:pt x="3890197" y="2194633"/>
                      <a:pt x="3832612" y="2269465"/>
                      <a:pt x="3752660" y="2294428"/>
                    </a:cubicBezTo>
                    <a:cubicBezTo>
                      <a:pt x="3754645" y="2302103"/>
                      <a:pt x="3755036" y="2310007"/>
                      <a:pt x="3755036" y="2318002"/>
                    </a:cubicBezTo>
                    <a:lnTo>
                      <a:pt x="3755036" y="3278100"/>
                    </a:lnTo>
                    <a:cubicBezTo>
                      <a:pt x="3755036" y="3410665"/>
                      <a:pt x="3647570" y="3518131"/>
                      <a:pt x="3515005" y="3518131"/>
                    </a:cubicBezTo>
                    <a:lnTo>
                      <a:pt x="422750" y="3518131"/>
                    </a:lnTo>
                    <a:cubicBezTo>
                      <a:pt x="290185" y="3518131"/>
                      <a:pt x="182719" y="3410665"/>
                      <a:pt x="182719" y="3278100"/>
                    </a:cubicBezTo>
                    <a:lnTo>
                      <a:pt x="182719" y="2318002"/>
                    </a:lnTo>
                    <a:lnTo>
                      <a:pt x="185375" y="2291659"/>
                    </a:lnTo>
                    <a:cubicBezTo>
                      <a:pt x="110118" y="2263849"/>
                      <a:pt x="56760" y="2191331"/>
                      <a:pt x="56760" y="2106351"/>
                    </a:cubicBezTo>
                    <a:lnTo>
                      <a:pt x="56760" y="2010152"/>
                    </a:lnTo>
                    <a:cubicBezTo>
                      <a:pt x="33242" y="2004223"/>
                      <a:pt x="14562" y="1986875"/>
                      <a:pt x="5947" y="1964452"/>
                    </a:cubicBezTo>
                    <a:lnTo>
                      <a:pt x="0" y="1964452"/>
                    </a:lnTo>
                    <a:lnTo>
                      <a:pt x="4948" y="1959504"/>
                    </a:lnTo>
                    <a:cubicBezTo>
                      <a:pt x="1383" y="1952016"/>
                      <a:pt x="0" y="1943667"/>
                      <a:pt x="0" y="1934995"/>
                    </a:cubicBezTo>
                    <a:lnTo>
                      <a:pt x="0" y="1524592"/>
                    </a:lnTo>
                    <a:cubicBezTo>
                      <a:pt x="0" y="1480514"/>
                      <a:pt x="35733" y="1444781"/>
                      <a:pt x="79811" y="1444781"/>
                    </a:cubicBezTo>
                    <a:lnTo>
                      <a:pt x="208221" y="1444781"/>
                    </a:lnTo>
                    <a:cubicBezTo>
                      <a:pt x="252299" y="1444781"/>
                      <a:pt x="288032" y="1480514"/>
                      <a:pt x="288032" y="1524592"/>
                    </a:cubicBezTo>
                    <a:lnTo>
                      <a:pt x="288032" y="1934995"/>
                    </a:lnTo>
                    <a:cubicBezTo>
                      <a:pt x="288032" y="1979073"/>
                      <a:pt x="252299" y="2014806"/>
                      <a:pt x="208221" y="2014806"/>
                    </a:cubicBezTo>
                    <a:lnTo>
                      <a:pt x="170279" y="2014806"/>
                    </a:lnTo>
                    <a:lnTo>
                      <a:pt x="170279" y="2106351"/>
                    </a:lnTo>
                    <a:cubicBezTo>
                      <a:pt x="170279" y="2141902"/>
                      <a:pt x="192068" y="2172363"/>
                      <a:pt x="223082" y="2184962"/>
                    </a:cubicBezTo>
                    <a:cubicBezTo>
                      <a:pt x="259935" y="2129570"/>
                      <a:pt x="319242" y="2090441"/>
                      <a:pt x="388271" y="2082340"/>
                    </a:cubicBezTo>
                    <a:lnTo>
                      <a:pt x="388271" y="366342"/>
                    </a:lnTo>
                    <a:cubicBezTo>
                      <a:pt x="388271" y="164017"/>
                      <a:pt x="552288" y="0"/>
                      <a:pt x="7546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FACF4D1B-23A2-498B-9CDF-EE69DB6943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9684" y="265938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">
                <a:extLst>
                  <a:ext uri="{FF2B5EF4-FFF2-40B4-BE49-F238E27FC236}">
                    <a16:creationId xmlns:a16="http://schemas.microsoft.com/office/drawing/2014/main" id="{CC461113-CB11-49E8-AA79-38B2215546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706" y="1860786"/>
                <a:ext cx="238489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Parallelogram 16">
                <a:extLst>
                  <a:ext uri="{FF2B5EF4-FFF2-40B4-BE49-F238E27FC236}">
                    <a16:creationId xmlns:a16="http://schemas.microsoft.com/office/drawing/2014/main" id="{148A5517-BC66-4651-81CD-107E113036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8186" y="4255970"/>
                <a:ext cx="276036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3934640" h="3532656">
                    <a:moveTo>
                      <a:pt x="2573592" y="1183599"/>
                    </a:moveTo>
                    <a:lnTo>
                      <a:pt x="2377693" y="2032131"/>
                    </a:lnTo>
                    <a:lnTo>
                      <a:pt x="2446949" y="2032131"/>
                    </a:lnTo>
                    <a:lnTo>
                      <a:pt x="2804808" y="1183599"/>
                    </a:lnTo>
                    <a:close/>
                    <a:moveTo>
                      <a:pt x="2007316" y="1183599"/>
                    </a:moveTo>
                    <a:lnTo>
                      <a:pt x="1947980" y="2032131"/>
                    </a:lnTo>
                    <a:lnTo>
                      <a:pt x="2122757" y="2032131"/>
                    </a:lnTo>
                    <a:lnTo>
                      <a:pt x="2318656" y="1183599"/>
                    </a:lnTo>
                    <a:close/>
                    <a:moveTo>
                      <a:pt x="1419083" y="1183599"/>
                    </a:moveTo>
                    <a:lnTo>
                      <a:pt x="1523269" y="2032131"/>
                    </a:lnTo>
                    <a:lnTo>
                      <a:pt x="1698972" y="2032131"/>
                    </a:lnTo>
                    <a:lnTo>
                      <a:pt x="1758307" y="1183599"/>
                    </a:lnTo>
                    <a:close/>
                    <a:moveTo>
                      <a:pt x="877916" y="1183599"/>
                    </a:moveTo>
                    <a:lnTo>
                      <a:pt x="1073815" y="2032131"/>
                    </a:lnTo>
                    <a:lnTo>
                      <a:pt x="1273002" y="2032131"/>
                    </a:lnTo>
                    <a:lnTo>
                      <a:pt x="1168815" y="1183599"/>
                    </a:lnTo>
                    <a:close/>
                    <a:moveTo>
                      <a:pt x="371286" y="1183599"/>
                    </a:moveTo>
                    <a:lnTo>
                      <a:pt x="697066" y="2032131"/>
                    </a:lnTo>
                    <a:lnTo>
                      <a:pt x="818879" y="2032131"/>
                    </a:lnTo>
                    <a:lnTo>
                      <a:pt x="622980" y="1183599"/>
                    </a:lnTo>
                    <a:close/>
                    <a:moveTo>
                      <a:pt x="3322640" y="0"/>
                    </a:moveTo>
                    <a:lnTo>
                      <a:pt x="3934640" y="0"/>
                    </a:lnTo>
                    <a:lnTo>
                      <a:pt x="3934640" y="248402"/>
                    </a:lnTo>
                    <a:lnTo>
                      <a:pt x="3502713" y="248402"/>
                    </a:lnTo>
                    <a:lnTo>
                      <a:pt x="2335462" y="3016114"/>
                    </a:lnTo>
                    <a:cubicBezTo>
                      <a:pt x="2402764" y="3068355"/>
                      <a:pt x="2445341" y="3150225"/>
                      <a:pt x="2445341" y="3242039"/>
                    </a:cubicBezTo>
                    <a:cubicBezTo>
                      <a:pt x="2445341" y="3402542"/>
                      <a:pt x="2315227" y="3532656"/>
                      <a:pt x="2154724" y="3532656"/>
                    </a:cubicBezTo>
                    <a:cubicBezTo>
                      <a:pt x="1994221" y="3532656"/>
                      <a:pt x="1864107" y="3402542"/>
                      <a:pt x="1864107" y="3242039"/>
                    </a:cubicBezTo>
                    <a:lnTo>
                      <a:pt x="1868362" y="3199824"/>
                    </a:lnTo>
                    <a:lnTo>
                      <a:pt x="1016832" y="3199824"/>
                    </a:lnTo>
                    <a:cubicBezTo>
                      <a:pt x="1020041" y="3213488"/>
                      <a:pt x="1021088" y="3227641"/>
                      <a:pt x="1021088" y="3242039"/>
                    </a:cubicBezTo>
                    <a:cubicBezTo>
                      <a:pt x="1021088" y="3402542"/>
                      <a:pt x="890974" y="3532656"/>
                      <a:pt x="730471" y="3532656"/>
                    </a:cubicBezTo>
                    <a:cubicBezTo>
                      <a:pt x="569968" y="3532656"/>
                      <a:pt x="439854" y="3402542"/>
                      <a:pt x="439854" y="3242039"/>
                    </a:cubicBezTo>
                    <a:cubicBezTo>
                      <a:pt x="439854" y="3081536"/>
                      <a:pt x="569968" y="2951422"/>
                      <a:pt x="730471" y="2951422"/>
                    </a:cubicBezTo>
                    <a:lnTo>
                      <a:pt x="755059" y="2953901"/>
                    </a:lnTo>
                    <a:lnTo>
                      <a:pt x="755059" y="2951422"/>
                    </a:lnTo>
                    <a:lnTo>
                      <a:pt x="2059249" y="2951422"/>
                    </a:lnTo>
                    <a:lnTo>
                      <a:pt x="2342189" y="2280533"/>
                    </a:lnTo>
                    <a:lnTo>
                      <a:pt x="568448" y="2280533"/>
                    </a:lnTo>
                    <a:lnTo>
                      <a:pt x="568448" y="2279626"/>
                    </a:lnTo>
                    <a:lnTo>
                      <a:pt x="516172" y="2279626"/>
                    </a:lnTo>
                    <a:lnTo>
                      <a:pt x="95370" y="1183599"/>
                    </a:lnTo>
                    <a:lnTo>
                      <a:pt x="82280" y="1183599"/>
                    </a:lnTo>
                    <a:lnTo>
                      <a:pt x="82280" y="1149505"/>
                    </a:lnTo>
                    <a:lnTo>
                      <a:pt x="0" y="935197"/>
                    </a:lnTo>
                    <a:lnTo>
                      <a:pt x="82280" y="935197"/>
                    </a:lnTo>
                    <a:lnTo>
                      <a:pt x="275916" y="935197"/>
                    </a:lnTo>
                    <a:lnTo>
                      <a:pt x="2909569" y="935197"/>
                    </a:lnTo>
                    <a:lnTo>
                      <a:pt x="3297651" y="15001"/>
                    </a:lnTo>
                    <a:lnTo>
                      <a:pt x="3322640" y="15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C7F4F382-F914-4791-ABE7-92F684293D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7775" y="2099500"/>
                <a:ext cx="360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401366">
                    <a:moveTo>
                      <a:pt x="0" y="2185342"/>
                    </a:moveTo>
                    <a:lnTo>
                      <a:pt x="3964058" y="2185342"/>
                    </a:lnTo>
                    <a:lnTo>
                      <a:pt x="3964058" y="2401366"/>
                    </a:lnTo>
                    <a:lnTo>
                      <a:pt x="0" y="2401366"/>
                    </a:lnTo>
                    <a:close/>
                    <a:moveTo>
                      <a:pt x="3366634" y="90453"/>
                    </a:moveTo>
                    <a:lnTo>
                      <a:pt x="3202377" y="155489"/>
                    </a:lnTo>
                    <a:lnTo>
                      <a:pt x="3241038" y="189472"/>
                    </a:lnTo>
                    <a:lnTo>
                      <a:pt x="3405296" y="124437"/>
                    </a:lnTo>
                    <a:close/>
                    <a:moveTo>
                      <a:pt x="3670744" y="384"/>
                    </a:moveTo>
                    <a:cubicBezTo>
                      <a:pt x="3794484" y="2958"/>
                      <a:pt x="3900638" y="18267"/>
                      <a:pt x="3916429" y="40853"/>
                    </a:cubicBezTo>
                    <a:cubicBezTo>
                      <a:pt x="4006811" y="254939"/>
                      <a:pt x="3180239" y="539375"/>
                      <a:pt x="2656892" y="780145"/>
                    </a:cubicBezTo>
                    <a:lnTo>
                      <a:pt x="2287010" y="1217115"/>
                    </a:lnTo>
                    <a:lnTo>
                      <a:pt x="1812675" y="1059655"/>
                    </a:lnTo>
                    <a:cubicBezTo>
                      <a:pt x="1363417" y="1215884"/>
                      <a:pt x="1069413" y="1350282"/>
                      <a:pt x="479459" y="1460419"/>
                    </a:cubicBezTo>
                    <a:cubicBezTo>
                      <a:pt x="514059" y="1427544"/>
                      <a:pt x="497717" y="1409222"/>
                      <a:pt x="505635" y="1393328"/>
                    </a:cubicBezTo>
                    <a:cubicBezTo>
                      <a:pt x="352375" y="1237485"/>
                      <a:pt x="184559" y="1096199"/>
                      <a:pt x="9468" y="923375"/>
                    </a:cubicBezTo>
                    <a:cubicBezTo>
                      <a:pt x="172142" y="842599"/>
                      <a:pt x="354222" y="880689"/>
                      <a:pt x="667296" y="1112842"/>
                    </a:cubicBezTo>
                    <a:cubicBezTo>
                      <a:pt x="958235" y="1051014"/>
                      <a:pt x="1184590" y="920979"/>
                      <a:pt x="1379107" y="831375"/>
                    </a:cubicBezTo>
                    <a:lnTo>
                      <a:pt x="742785" y="342341"/>
                    </a:lnTo>
                    <a:lnTo>
                      <a:pt x="1019074" y="236619"/>
                    </a:lnTo>
                    <a:lnTo>
                      <a:pt x="2335346" y="437418"/>
                    </a:lnTo>
                    <a:lnTo>
                      <a:pt x="3319535" y="36327"/>
                    </a:lnTo>
                    <a:cubicBezTo>
                      <a:pt x="3405675" y="7972"/>
                      <a:pt x="3547003" y="-2190"/>
                      <a:pt x="3670744" y="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1821C1BB-5A3E-40DF-87DC-B71B8508B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6998" y="3255235"/>
                <a:ext cx="278983" cy="278983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918304">
                    <a:moveTo>
                      <a:pt x="0" y="2702280"/>
                    </a:moveTo>
                    <a:lnTo>
                      <a:pt x="3964058" y="2702280"/>
                    </a:lnTo>
                    <a:lnTo>
                      <a:pt x="3964058" y="2918304"/>
                    </a:lnTo>
                    <a:lnTo>
                      <a:pt x="0" y="2918304"/>
                    </a:lnTo>
                    <a:close/>
                    <a:moveTo>
                      <a:pt x="3246747" y="1714751"/>
                    </a:moveTo>
                    <a:lnTo>
                      <a:pt x="3250054" y="1766118"/>
                    </a:lnTo>
                    <a:lnTo>
                      <a:pt x="3412189" y="1836280"/>
                    </a:lnTo>
                    <a:lnTo>
                      <a:pt x="3408881" y="1784911"/>
                    </a:lnTo>
                    <a:close/>
                    <a:moveTo>
                      <a:pt x="446042" y="0"/>
                    </a:moveTo>
                    <a:cubicBezTo>
                      <a:pt x="618186" y="57911"/>
                      <a:pt x="720003" y="213595"/>
                      <a:pt x="777223" y="599128"/>
                    </a:cubicBezTo>
                    <a:cubicBezTo>
                      <a:pt x="1026666" y="761134"/>
                      <a:pt x="1278673" y="829243"/>
                      <a:pt x="1479576" y="903428"/>
                    </a:cubicBezTo>
                    <a:lnTo>
                      <a:pt x="1375428" y="107681"/>
                    </a:lnTo>
                    <a:lnTo>
                      <a:pt x="1645551" y="228290"/>
                    </a:lnTo>
                    <a:lnTo>
                      <a:pt x="2434309" y="1301021"/>
                    </a:lnTo>
                    <a:lnTo>
                      <a:pt x="3413850" y="1713334"/>
                    </a:lnTo>
                    <a:cubicBezTo>
                      <a:pt x="3494810" y="1754194"/>
                      <a:pt x="3601930" y="1846942"/>
                      <a:pt x="3687608" y="1936260"/>
                    </a:cubicBezTo>
                    <a:cubicBezTo>
                      <a:pt x="3773285" y="2025578"/>
                      <a:pt x="3837521" y="2111465"/>
                      <a:pt x="3832717" y="2138602"/>
                    </a:cubicBezTo>
                    <a:cubicBezTo>
                      <a:pt x="3745245" y="2353893"/>
                      <a:pt x="2959644" y="1970545"/>
                      <a:pt x="2419332" y="1770733"/>
                    </a:cubicBezTo>
                    <a:lnTo>
                      <a:pt x="1848801" y="1818171"/>
                    </a:lnTo>
                    <a:lnTo>
                      <a:pt x="1624737" y="1371425"/>
                    </a:lnTo>
                    <a:cubicBezTo>
                      <a:pt x="1196592" y="1164222"/>
                      <a:pt x="893667" y="1051363"/>
                      <a:pt x="398628" y="712081"/>
                    </a:cubicBezTo>
                    <a:cubicBezTo>
                      <a:pt x="446340" y="713302"/>
                      <a:pt x="447739" y="688791"/>
                      <a:pt x="464577" y="683150"/>
                    </a:cubicBezTo>
                    <a:cubicBezTo>
                      <a:pt x="466403" y="464581"/>
                      <a:pt x="447644" y="246014"/>
                      <a:pt x="446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rapezoid 2">
                <a:extLst>
                  <a:ext uri="{FF2B5EF4-FFF2-40B4-BE49-F238E27FC236}">
                    <a16:creationId xmlns:a16="http://schemas.microsoft.com/office/drawing/2014/main" id="{8E6EB8F7-A69E-4F7D-8234-002C0D120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153783"/>
                <a:ext cx="231799" cy="286984"/>
              </a:xfrm>
              <a:custGeom>
                <a:avLst/>
                <a:gdLst/>
                <a:ahLst/>
                <a:cxnLst/>
                <a:rect l="l" t="t" r="r" b="b"/>
                <a:pathLst>
                  <a:path w="3176916" h="3933269">
                    <a:moveTo>
                      <a:pt x="1597126" y="1340437"/>
                    </a:moveTo>
                    <a:cubicBezTo>
                      <a:pt x="1516725" y="1340222"/>
                      <a:pt x="1389074" y="1393456"/>
                      <a:pt x="1340877" y="1496151"/>
                    </a:cubicBezTo>
                    <a:cubicBezTo>
                      <a:pt x="1343250" y="1522078"/>
                      <a:pt x="1343241" y="1512286"/>
                      <a:pt x="1347995" y="1554882"/>
                    </a:cubicBezTo>
                    <a:cubicBezTo>
                      <a:pt x="1416100" y="1454837"/>
                      <a:pt x="1524178" y="1437570"/>
                      <a:pt x="1593513" y="1429698"/>
                    </a:cubicBezTo>
                    <a:cubicBezTo>
                      <a:pt x="1662848" y="1421826"/>
                      <a:pt x="1796931" y="1484376"/>
                      <a:pt x="1831845" y="1544793"/>
                    </a:cubicBezTo>
                    <a:cubicBezTo>
                      <a:pt x="1835344" y="1495673"/>
                      <a:pt x="1834080" y="1513228"/>
                      <a:pt x="1837578" y="1468870"/>
                    </a:cubicBezTo>
                    <a:cubicBezTo>
                      <a:pt x="1774303" y="1383001"/>
                      <a:pt x="1677527" y="1340652"/>
                      <a:pt x="1597126" y="1340437"/>
                    </a:cubicBezTo>
                    <a:close/>
                    <a:moveTo>
                      <a:pt x="2160240" y="1304708"/>
                    </a:moveTo>
                    <a:lnTo>
                      <a:pt x="3176916" y="1304708"/>
                    </a:lnTo>
                    <a:lnTo>
                      <a:pt x="3176916" y="1520732"/>
                    </a:lnTo>
                    <a:lnTo>
                      <a:pt x="2160240" y="1520732"/>
                    </a:lnTo>
                    <a:close/>
                    <a:moveTo>
                      <a:pt x="0" y="1304708"/>
                    </a:moveTo>
                    <a:lnTo>
                      <a:pt x="1016676" y="1304708"/>
                    </a:lnTo>
                    <a:lnTo>
                      <a:pt x="1016676" y="1520732"/>
                    </a:lnTo>
                    <a:lnTo>
                      <a:pt x="0" y="1520732"/>
                    </a:lnTo>
                    <a:close/>
                    <a:moveTo>
                      <a:pt x="1586368" y="1190405"/>
                    </a:moveTo>
                    <a:cubicBezTo>
                      <a:pt x="1742191" y="1188817"/>
                      <a:pt x="1896109" y="1256762"/>
                      <a:pt x="1914771" y="1391382"/>
                    </a:cubicBezTo>
                    <a:lnTo>
                      <a:pt x="2359597" y="3933269"/>
                    </a:lnTo>
                    <a:lnTo>
                      <a:pt x="847429" y="3933269"/>
                    </a:lnTo>
                    <a:lnTo>
                      <a:pt x="1246535" y="1406622"/>
                    </a:lnTo>
                    <a:cubicBezTo>
                      <a:pt x="1272818" y="1263112"/>
                      <a:pt x="1430545" y="1191992"/>
                      <a:pt x="1586368" y="1190405"/>
                    </a:cubicBezTo>
                    <a:close/>
                    <a:moveTo>
                      <a:pt x="2642670" y="318729"/>
                    </a:moveTo>
                    <a:lnTo>
                      <a:pt x="2795422" y="471481"/>
                    </a:lnTo>
                    <a:lnTo>
                      <a:pt x="2076524" y="1190379"/>
                    </a:lnTo>
                    <a:lnTo>
                      <a:pt x="1923772" y="1037627"/>
                    </a:lnTo>
                    <a:close/>
                    <a:moveTo>
                      <a:pt x="564355" y="318729"/>
                    </a:moveTo>
                    <a:lnTo>
                      <a:pt x="1283254" y="1037627"/>
                    </a:lnTo>
                    <a:lnTo>
                      <a:pt x="1130501" y="1190379"/>
                    </a:lnTo>
                    <a:lnTo>
                      <a:pt x="411603" y="471481"/>
                    </a:lnTo>
                    <a:close/>
                    <a:moveTo>
                      <a:pt x="1495501" y="0"/>
                    </a:moveTo>
                    <a:lnTo>
                      <a:pt x="1711525" y="0"/>
                    </a:lnTo>
                    <a:lnTo>
                      <a:pt x="1711525" y="1016676"/>
                    </a:lnTo>
                    <a:lnTo>
                      <a:pt x="1495501" y="10166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2">
                <a:extLst>
                  <a:ext uri="{FF2B5EF4-FFF2-40B4-BE49-F238E27FC236}">
                    <a16:creationId xmlns:a16="http://schemas.microsoft.com/office/drawing/2014/main" id="{2E6AE5FF-BE40-4747-ADCC-9379F3BC7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7114" y="2481056"/>
                <a:ext cx="271905" cy="26735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6415F6CC-0165-4C26-8560-F5200524C7F0}"/>
                  </a:ext>
                </a:extLst>
              </p:cNvPr>
              <p:cNvSpPr/>
              <p:nvPr/>
            </p:nvSpPr>
            <p:spPr>
              <a:xfrm>
                <a:off x="1199072" y="4320051"/>
                <a:ext cx="209020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6242">
                    <a:moveTo>
                      <a:pt x="1060704" y="2277639"/>
                    </a:moveTo>
                    <a:lnTo>
                      <a:pt x="1060704" y="3485989"/>
                    </a:lnTo>
                    <a:lnTo>
                      <a:pt x="520704" y="3485989"/>
                    </a:lnTo>
                    <a:lnTo>
                      <a:pt x="520704" y="2578397"/>
                    </a:lnTo>
                    <a:close/>
                    <a:moveTo>
                      <a:pt x="1767636" y="1883906"/>
                    </a:moveTo>
                    <a:lnTo>
                      <a:pt x="1767636" y="3485989"/>
                    </a:lnTo>
                    <a:lnTo>
                      <a:pt x="1227636" y="3485989"/>
                    </a:lnTo>
                    <a:lnTo>
                      <a:pt x="1227636" y="2184664"/>
                    </a:lnTo>
                    <a:close/>
                    <a:moveTo>
                      <a:pt x="2474568" y="1490174"/>
                    </a:moveTo>
                    <a:lnTo>
                      <a:pt x="2474568" y="3485989"/>
                    </a:lnTo>
                    <a:lnTo>
                      <a:pt x="1934568" y="3485989"/>
                    </a:lnTo>
                    <a:lnTo>
                      <a:pt x="1934568" y="1790932"/>
                    </a:lnTo>
                    <a:close/>
                    <a:moveTo>
                      <a:pt x="3181500" y="1096441"/>
                    </a:moveTo>
                    <a:lnTo>
                      <a:pt x="3181500" y="3485989"/>
                    </a:lnTo>
                    <a:lnTo>
                      <a:pt x="2641500" y="3485989"/>
                    </a:lnTo>
                    <a:lnTo>
                      <a:pt x="2641500" y="1397199"/>
                    </a:lnTo>
                    <a:close/>
                    <a:moveTo>
                      <a:pt x="3888432" y="702709"/>
                    </a:moveTo>
                    <a:lnTo>
                      <a:pt x="3888432" y="3485989"/>
                    </a:lnTo>
                    <a:lnTo>
                      <a:pt x="3348432" y="3485989"/>
                    </a:lnTo>
                    <a:lnTo>
                      <a:pt x="3348432" y="1003467"/>
                    </a:lnTo>
                    <a:close/>
                    <a:moveTo>
                      <a:pt x="0" y="1427"/>
                    </a:moveTo>
                    <a:lnTo>
                      <a:pt x="360000" y="1427"/>
                    </a:lnTo>
                    <a:lnTo>
                      <a:pt x="360000" y="3626242"/>
                    </a:lnTo>
                    <a:lnTo>
                      <a:pt x="3888432" y="3626242"/>
                    </a:lnTo>
                    <a:lnTo>
                      <a:pt x="3888432" y="3986242"/>
                    </a:lnTo>
                    <a:lnTo>
                      <a:pt x="0" y="3986242"/>
                    </a:lnTo>
                    <a:lnTo>
                      <a:pt x="0" y="3889859"/>
                    </a:lnTo>
                    <a:lnTo>
                      <a:pt x="0" y="3626242"/>
                    </a:lnTo>
                    <a:close/>
                    <a:moveTo>
                      <a:pt x="3116446" y="0"/>
                    </a:moveTo>
                    <a:lnTo>
                      <a:pt x="3874383" y="16355"/>
                    </a:lnTo>
                    <a:lnTo>
                      <a:pt x="3507531" y="679701"/>
                    </a:lnTo>
                    <a:lnTo>
                      <a:pt x="3394003" y="482392"/>
                    </a:lnTo>
                    <a:lnTo>
                      <a:pt x="568716" y="2113573"/>
                    </a:lnTo>
                    <a:lnTo>
                      <a:pt x="388716" y="1801804"/>
                    </a:lnTo>
                    <a:lnTo>
                      <a:pt x="3214465" y="1703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83F28B78-E2E3-48CE-9BF6-9944E9C22A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3917" y="3045453"/>
                <a:ext cx="217115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3908866" h="3984815">
                    <a:moveTo>
                      <a:pt x="3299723" y="2249687"/>
                    </a:move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close/>
                    <a:moveTo>
                      <a:pt x="2592791" y="1855954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close/>
                    <a:moveTo>
                      <a:pt x="1885859" y="1462222"/>
                    </a:moveTo>
                    <a:lnTo>
                      <a:pt x="2425859" y="1762980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close/>
                    <a:moveTo>
                      <a:pt x="1178927" y="1068489"/>
                    </a:moveTo>
                    <a:lnTo>
                      <a:pt x="1718927" y="136924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1011995" y="975515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756196" y="9210"/>
                    </a:moveTo>
                    <a:lnTo>
                      <a:pt x="3466058" y="1521082"/>
                    </a:lnTo>
                    <a:lnTo>
                      <a:pt x="3562058" y="1349580"/>
                    </a:lnTo>
                    <a:lnTo>
                      <a:pt x="3908866" y="1993248"/>
                    </a:lnTo>
                    <a:lnTo>
                      <a:pt x="3179028" y="2033852"/>
                    </a:lnTo>
                    <a:lnTo>
                      <a:pt x="3290216" y="1835216"/>
                    </a:lnTo>
                    <a:lnTo>
                      <a:pt x="580798" y="323591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B4B61262-344B-4C64-8AE0-A72F58F53E3C}"/>
                  </a:ext>
                </a:extLst>
              </p:cNvPr>
              <p:cNvSpPr/>
              <p:nvPr/>
            </p:nvSpPr>
            <p:spPr>
              <a:xfrm>
                <a:off x="3265516" y="1913021"/>
                <a:ext cx="217902" cy="22330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id="{A007539B-4B17-4C45-9C13-5BB12BA8C5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0913" y="2961178"/>
                <a:ext cx="303942" cy="215522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59490771-E16F-43A4-9BB6-1A580B165C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270" y="3467876"/>
                <a:ext cx="213610" cy="213451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CC6EFD5F-062B-4280-AF6D-6B029007C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4197" y="3940150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9EF956D3-708A-4C95-9B24-0F90FAB7E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0150" y="2942739"/>
                <a:ext cx="191712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881510">
                    <a:moveTo>
                      <a:pt x="543085" y="3318905"/>
                    </a:moveTo>
                    <a:cubicBezTo>
                      <a:pt x="520356" y="3318905"/>
                      <a:pt x="501931" y="3337330"/>
                      <a:pt x="501931" y="3360059"/>
                    </a:cubicBezTo>
                    <a:lnTo>
                      <a:pt x="501931" y="3385751"/>
                    </a:lnTo>
                    <a:cubicBezTo>
                      <a:pt x="501931" y="3408480"/>
                      <a:pt x="520356" y="3426905"/>
                      <a:pt x="543085" y="3426905"/>
                    </a:cubicBezTo>
                    <a:lnTo>
                      <a:pt x="1900777" y="3426905"/>
                    </a:lnTo>
                    <a:cubicBezTo>
                      <a:pt x="1923506" y="3426905"/>
                      <a:pt x="1941931" y="3408480"/>
                      <a:pt x="1941931" y="3385751"/>
                    </a:cubicBezTo>
                    <a:lnTo>
                      <a:pt x="1941931" y="3360059"/>
                    </a:lnTo>
                    <a:cubicBezTo>
                      <a:pt x="1941931" y="3337330"/>
                      <a:pt x="1923506" y="3318905"/>
                      <a:pt x="1900777" y="3318905"/>
                    </a:cubicBezTo>
                    <a:close/>
                    <a:moveTo>
                      <a:pt x="543085" y="3058505"/>
                    </a:moveTo>
                    <a:cubicBezTo>
                      <a:pt x="520356" y="3058505"/>
                      <a:pt x="501931" y="3076930"/>
                      <a:pt x="501931" y="3099659"/>
                    </a:cubicBezTo>
                    <a:lnTo>
                      <a:pt x="501931" y="3125351"/>
                    </a:lnTo>
                    <a:cubicBezTo>
                      <a:pt x="501931" y="3148080"/>
                      <a:pt x="520356" y="3166505"/>
                      <a:pt x="543085" y="3166505"/>
                    </a:cubicBezTo>
                    <a:lnTo>
                      <a:pt x="1900777" y="3166505"/>
                    </a:lnTo>
                    <a:cubicBezTo>
                      <a:pt x="1923506" y="3166505"/>
                      <a:pt x="1941931" y="3148080"/>
                      <a:pt x="1941931" y="3125351"/>
                    </a:cubicBezTo>
                    <a:lnTo>
                      <a:pt x="1941931" y="3099659"/>
                    </a:lnTo>
                    <a:cubicBezTo>
                      <a:pt x="1941931" y="3076930"/>
                      <a:pt x="1923506" y="3058505"/>
                      <a:pt x="1900777" y="3058505"/>
                    </a:cubicBezTo>
                    <a:close/>
                    <a:moveTo>
                      <a:pt x="543085" y="2798105"/>
                    </a:moveTo>
                    <a:cubicBezTo>
                      <a:pt x="520356" y="2798105"/>
                      <a:pt x="501931" y="2816530"/>
                      <a:pt x="501931" y="2839259"/>
                    </a:cubicBezTo>
                    <a:lnTo>
                      <a:pt x="501931" y="2864951"/>
                    </a:lnTo>
                    <a:cubicBezTo>
                      <a:pt x="501931" y="2887680"/>
                      <a:pt x="520356" y="2906105"/>
                      <a:pt x="543085" y="2906105"/>
                    </a:cubicBezTo>
                    <a:lnTo>
                      <a:pt x="1900777" y="2906105"/>
                    </a:lnTo>
                    <a:cubicBezTo>
                      <a:pt x="1923506" y="2906105"/>
                      <a:pt x="1941931" y="2887680"/>
                      <a:pt x="1941931" y="2864951"/>
                    </a:cubicBezTo>
                    <a:lnTo>
                      <a:pt x="1941931" y="2839259"/>
                    </a:lnTo>
                    <a:cubicBezTo>
                      <a:pt x="1941931" y="2816530"/>
                      <a:pt x="1923506" y="2798105"/>
                      <a:pt x="1900777" y="2798105"/>
                    </a:cubicBezTo>
                    <a:close/>
                    <a:moveTo>
                      <a:pt x="543085" y="2537705"/>
                    </a:moveTo>
                    <a:cubicBezTo>
                      <a:pt x="520356" y="2537705"/>
                      <a:pt x="501931" y="2556130"/>
                      <a:pt x="501931" y="2578859"/>
                    </a:cubicBezTo>
                    <a:lnTo>
                      <a:pt x="501931" y="2604551"/>
                    </a:lnTo>
                    <a:cubicBezTo>
                      <a:pt x="501931" y="2627280"/>
                      <a:pt x="520356" y="2645705"/>
                      <a:pt x="543085" y="2645705"/>
                    </a:cubicBezTo>
                    <a:lnTo>
                      <a:pt x="1900777" y="2645705"/>
                    </a:lnTo>
                    <a:cubicBezTo>
                      <a:pt x="1923506" y="2645705"/>
                      <a:pt x="1941931" y="2627280"/>
                      <a:pt x="1941931" y="2604551"/>
                    </a:cubicBezTo>
                    <a:lnTo>
                      <a:pt x="1941931" y="2578859"/>
                    </a:lnTo>
                    <a:cubicBezTo>
                      <a:pt x="1941931" y="2556130"/>
                      <a:pt x="1923506" y="2537705"/>
                      <a:pt x="1900777" y="2537705"/>
                    </a:cubicBezTo>
                    <a:close/>
                    <a:moveTo>
                      <a:pt x="1407963" y="1741759"/>
                    </a:moveTo>
                    <a:lnTo>
                      <a:pt x="1648053" y="1843688"/>
                    </a:lnTo>
                    <a:lnTo>
                      <a:pt x="1645107" y="1848987"/>
                    </a:lnTo>
                    <a:lnTo>
                      <a:pt x="1652185" y="1848987"/>
                    </a:lnTo>
                    <a:lnTo>
                      <a:pt x="1734988" y="2200120"/>
                    </a:lnTo>
                    <a:lnTo>
                      <a:pt x="1162614" y="2200120"/>
                    </a:lnTo>
                    <a:lnTo>
                      <a:pt x="1208622" y="1885046"/>
                    </a:lnTo>
                    <a:lnTo>
                      <a:pt x="1201960" y="1885046"/>
                    </a:lnTo>
                    <a:lnTo>
                      <a:pt x="1181260" y="1814733"/>
                    </a:lnTo>
                    <a:lnTo>
                      <a:pt x="1235452" y="1771276"/>
                    </a:lnTo>
                    <a:lnTo>
                      <a:pt x="1289644" y="1814733"/>
                    </a:lnTo>
                    <a:lnTo>
                      <a:pt x="1268945" y="1885046"/>
                    </a:lnTo>
                    <a:lnTo>
                      <a:pt x="1259625" y="1885046"/>
                    </a:lnTo>
                    <a:lnTo>
                      <a:pt x="1305086" y="2196367"/>
                    </a:lnTo>
                    <a:lnTo>
                      <a:pt x="1318623" y="2137060"/>
                    </a:lnTo>
                    <a:lnTo>
                      <a:pt x="1317360" y="2137060"/>
                    </a:lnTo>
                    <a:close/>
                    <a:moveTo>
                      <a:pt x="1044150" y="1737444"/>
                    </a:moveTo>
                    <a:lnTo>
                      <a:pt x="1144370" y="2137060"/>
                    </a:lnTo>
                    <a:lnTo>
                      <a:pt x="1142987" y="2137060"/>
                    </a:lnTo>
                    <a:lnTo>
                      <a:pt x="1158737" y="2200120"/>
                    </a:lnTo>
                    <a:lnTo>
                      <a:pt x="969555" y="2200120"/>
                    </a:lnTo>
                    <a:lnTo>
                      <a:pt x="969555" y="2205317"/>
                    </a:lnTo>
                    <a:lnTo>
                      <a:pt x="801444" y="2205317"/>
                    </a:lnTo>
                    <a:lnTo>
                      <a:pt x="801444" y="2200120"/>
                    </a:lnTo>
                    <a:lnTo>
                      <a:pt x="708875" y="2200120"/>
                    </a:lnTo>
                    <a:lnTo>
                      <a:pt x="791678" y="1848987"/>
                    </a:lnTo>
                    <a:lnTo>
                      <a:pt x="796841" y="1848987"/>
                    </a:lnTo>
                    <a:lnTo>
                      <a:pt x="793895" y="1843688"/>
                    </a:lnTo>
                    <a:close/>
                    <a:moveTo>
                      <a:pt x="1418147" y="1592214"/>
                    </a:moveTo>
                    <a:lnTo>
                      <a:pt x="1417993" y="1592480"/>
                    </a:lnTo>
                    <a:lnTo>
                      <a:pt x="1417532" y="1592480"/>
                    </a:lnTo>
                    <a:close/>
                    <a:moveTo>
                      <a:pt x="1175822" y="1169553"/>
                    </a:moveTo>
                    <a:lnTo>
                      <a:pt x="1284798" y="1169553"/>
                    </a:lnTo>
                    <a:cubicBezTo>
                      <a:pt x="1357903" y="1169553"/>
                      <a:pt x="1418253" y="1224159"/>
                      <a:pt x="1426606" y="1294895"/>
                    </a:cubicBezTo>
                    <a:lnTo>
                      <a:pt x="1428452" y="1294895"/>
                    </a:lnTo>
                    <a:lnTo>
                      <a:pt x="1428452" y="1313203"/>
                    </a:lnTo>
                    <a:lnTo>
                      <a:pt x="1428452" y="1373838"/>
                    </a:lnTo>
                    <a:cubicBezTo>
                      <a:pt x="1455007" y="1380394"/>
                      <a:pt x="1475468" y="1402726"/>
                      <a:pt x="1479456" y="1431026"/>
                    </a:cubicBezTo>
                    <a:cubicBezTo>
                      <a:pt x="1484416" y="1466221"/>
                      <a:pt x="1462341" y="1499586"/>
                      <a:pt x="1428010" y="1508785"/>
                    </a:cubicBezTo>
                    <a:lnTo>
                      <a:pt x="1427342" y="1504048"/>
                    </a:lnTo>
                    <a:lnTo>
                      <a:pt x="1423287" y="1530397"/>
                    </a:lnTo>
                    <a:cubicBezTo>
                      <a:pt x="1423194" y="1625698"/>
                      <a:pt x="1345902" y="1702920"/>
                      <a:pt x="1250574" y="1702920"/>
                    </a:cubicBezTo>
                    <a:lnTo>
                      <a:pt x="1212759" y="1702920"/>
                    </a:lnTo>
                    <a:cubicBezTo>
                      <a:pt x="1124641" y="1702920"/>
                      <a:pt x="1051933" y="1636936"/>
                      <a:pt x="1042181" y="1551580"/>
                    </a:cubicBezTo>
                    <a:cubicBezTo>
                      <a:pt x="1036298" y="1535297"/>
                      <a:pt x="1033353" y="1517836"/>
                      <a:pt x="1032845" y="1499760"/>
                    </a:cubicBezTo>
                    <a:cubicBezTo>
                      <a:pt x="1009566" y="1485946"/>
                      <a:pt x="996357" y="1459067"/>
                      <a:pt x="1000309" y="1431026"/>
                    </a:cubicBezTo>
                    <a:cubicBezTo>
                      <a:pt x="1003240" y="1410221"/>
                      <a:pt x="1015076" y="1392641"/>
                      <a:pt x="1032167" y="1382743"/>
                    </a:cubicBezTo>
                    <a:lnTo>
                      <a:pt x="1032167" y="1313207"/>
                    </a:lnTo>
                    <a:lnTo>
                      <a:pt x="1032167" y="1294895"/>
                    </a:lnTo>
                    <a:lnTo>
                      <a:pt x="1034013" y="1294895"/>
                    </a:lnTo>
                    <a:cubicBezTo>
                      <a:pt x="1042367" y="1224159"/>
                      <a:pt x="1102717" y="1169553"/>
                      <a:pt x="1175822" y="1169553"/>
                    </a:cubicBezTo>
                    <a:close/>
                    <a:moveTo>
                      <a:pt x="537855" y="927758"/>
                    </a:moveTo>
                    <a:lnTo>
                      <a:pt x="537855" y="2309705"/>
                    </a:lnTo>
                    <a:lnTo>
                      <a:pt x="1906007" y="2309705"/>
                    </a:lnTo>
                    <a:lnTo>
                      <a:pt x="1906007" y="927758"/>
                    </a:lnTo>
                    <a:close/>
                    <a:moveTo>
                      <a:pt x="408053" y="253635"/>
                    </a:moveTo>
                    <a:lnTo>
                      <a:pt x="899721" y="253635"/>
                    </a:lnTo>
                    <a:lnTo>
                      <a:pt x="899721" y="441670"/>
                    </a:lnTo>
                    <a:cubicBezTo>
                      <a:pt x="847459" y="456941"/>
                      <a:pt x="810090" y="505588"/>
                      <a:pt x="810090" y="562964"/>
                    </a:cubicBezTo>
                    <a:lnTo>
                      <a:pt x="810090" y="608858"/>
                    </a:lnTo>
                    <a:cubicBezTo>
                      <a:pt x="810090" y="680271"/>
                      <a:pt x="867981" y="738162"/>
                      <a:pt x="939394" y="738162"/>
                    </a:cubicBezTo>
                    <a:lnTo>
                      <a:pt x="1508878" y="738162"/>
                    </a:lnTo>
                    <a:cubicBezTo>
                      <a:pt x="1580291" y="738162"/>
                      <a:pt x="1638182" y="680271"/>
                      <a:pt x="1638182" y="608858"/>
                    </a:cubicBezTo>
                    <a:lnTo>
                      <a:pt x="1638182" y="562964"/>
                    </a:lnTo>
                    <a:cubicBezTo>
                      <a:pt x="1638182" y="492319"/>
                      <a:pt x="1581530" y="434907"/>
                      <a:pt x="1511170" y="434123"/>
                    </a:cubicBezTo>
                    <a:lnTo>
                      <a:pt x="1511170" y="253635"/>
                    </a:lnTo>
                    <a:lnTo>
                      <a:pt x="2040219" y="253635"/>
                    </a:lnTo>
                    <a:cubicBezTo>
                      <a:pt x="2265580" y="253635"/>
                      <a:pt x="2448272" y="436327"/>
                      <a:pt x="2448272" y="661688"/>
                    </a:cubicBezTo>
                    <a:lnTo>
                      <a:pt x="2448272" y="3473457"/>
                    </a:lnTo>
                    <a:cubicBezTo>
                      <a:pt x="2448272" y="3698818"/>
                      <a:pt x="2265580" y="3881510"/>
                      <a:pt x="2040219" y="3881510"/>
                    </a:cubicBezTo>
                    <a:lnTo>
                      <a:pt x="408053" y="3881510"/>
                    </a:lnTo>
                    <a:cubicBezTo>
                      <a:pt x="182692" y="3881510"/>
                      <a:pt x="0" y="3698818"/>
                      <a:pt x="0" y="3473457"/>
                    </a:cubicBezTo>
                    <a:lnTo>
                      <a:pt x="0" y="661688"/>
                    </a:lnTo>
                    <a:cubicBezTo>
                      <a:pt x="0" y="436327"/>
                      <a:pt x="182692" y="253635"/>
                      <a:pt x="408053" y="253635"/>
                    </a:cubicBezTo>
                    <a:close/>
                    <a:moveTo>
                      <a:pt x="1008112" y="0"/>
                    </a:moveTo>
                    <a:lnTo>
                      <a:pt x="1431181" y="0"/>
                    </a:lnTo>
                    <a:lnTo>
                      <a:pt x="1431181" y="593489"/>
                    </a:lnTo>
                    <a:lnTo>
                      <a:pt x="1008112" y="5934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id="{D4AFDBCA-6E9E-492C-877E-3C4F448075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9325" y="4534330"/>
                <a:ext cx="303942" cy="213885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Donut 21">
                <a:extLst>
                  <a:ext uri="{FF2B5EF4-FFF2-40B4-BE49-F238E27FC236}">
                    <a16:creationId xmlns:a16="http://schemas.microsoft.com/office/drawing/2014/main" id="{ADCA471B-5BF8-4A1C-A3EF-FD34EC4109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9656" y="2880508"/>
                <a:ext cx="217115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8ED17485-5C13-4124-8328-B2C76AD917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7623" y="3520292"/>
                <a:ext cx="283627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693941" h="3958524">
                    <a:moveTo>
                      <a:pt x="1259659" y="1763929"/>
                    </a:moveTo>
                    <a:lnTo>
                      <a:pt x="1093043" y="1930546"/>
                    </a:lnTo>
                    <a:lnTo>
                      <a:pt x="1097397" y="2187994"/>
                    </a:lnTo>
                    <a:lnTo>
                      <a:pt x="1266879" y="2190860"/>
                    </a:lnTo>
                    <a:close/>
                    <a:moveTo>
                      <a:pt x="1949135" y="1602992"/>
                    </a:moveTo>
                    <a:lnTo>
                      <a:pt x="1831095" y="1721032"/>
                    </a:lnTo>
                    <a:lnTo>
                      <a:pt x="1780848" y="1670785"/>
                    </a:lnTo>
                    <a:lnTo>
                      <a:pt x="1789784" y="2199254"/>
                    </a:lnTo>
                    <a:lnTo>
                      <a:pt x="1959266" y="2202120"/>
                    </a:lnTo>
                    <a:close/>
                    <a:moveTo>
                      <a:pt x="1486555" y="1537034"/>
                    </a:moveTo>
                    <a:lnTo>
                      <a:pt x="1319938" y="1703650"/>
                    </a:lnTo>
                    <a:lnTo>
                      <a:pt x="1328203" y="2192344"/>
                    </a:lnTo>
                    <a:lnTo>
                      <a:pt x="1497685" y="2195210"/>
                    </a:lnTo>
                    <a:close/>
                    <a:moveTo>
                      <a:pt x="1555241" y="1445177"/>
                    </a:moveTo>
                    <a:lnTo>
                      <a:pt x="1546449" y="1453969"/>
                    </a:lnTo>
                    <a:lnTo>
                      <a:pt x="1558993" y="2195799"/>
                    </a:lnTo>
                    <a:lnTo>
                      <a:pt x="1728476" y="2198665"/>
                    </a:lnTo>
                    <a:lnTo>
                      <a:pt x="1718495" y="1608431"/>
                    </a:lnTo>
                    <a:close/>
                    <a:moveTo>
                      <a:pt x="2176261" y="1389700"/>
                    </a:moveTo>
                    <a:lnTo>
                      <a:pt x="2009815" y="1566435"/>
                    </a:lnTo>
                    <a:lnTo>
                      <a:pt x="2020575" y="2202709"/>
                    </a:lnTo>
                    <a:lnTo>
                      <a:pt x="2190057" y="2205575"/>
                    </a:lnTo>
                    <a:close/>
                    <a:moveTo>
                      <a:pt x="2359564" y="1195064"/>
                    </a:moveTo>
                    <a:lnTo>
                      <a:pt x="2236479" y="1325759"/>
                    </a:lnTo>
                    <a:lnTo>
                      <a:pt x="2251397" y="2207956"/>
                    </a:lnTo>
                    <a:lnTo>
                      <a:pt x="2420879" y="2210822"/>
                    </a:lnTo>
                    <a:lnTo>
                      <a:pt x="2404462" y="1239962"/>
                    </a:lnTo>
                    <a:close/>
                    <a:moveTo>
                      <a:pt x="2155383" y="876720"/>
                    </a:moveTo>
                    <a:lnTo>
                      <a:pt x="2212254" y="933591"/>
                    </a:lnTo>
                    <a:lnTo>
                      <a:pt x="1826009" y="1319836"/>
                    </a:lnTo>
                    <a:lnTo>
                      <a:pt x="1563397" y="1057223"/>
                    </a:lnTo>
                    <a:lnTo>
                      <a:pt x="1560389" y="1060231"/>
                    </a:lnTo>
                    <a:lnTo>
                      <a:pt x="1557198" y="1057040"/>
                    </a:lnTo>
                    <a:lnTo>
                      <a:pt x="1092172" y="1522067"/>
                    </a:lnTo>
                    <a:lnTo>
                      <a:pt x="1091115" y="1816522"/>
                    </a:lnTo>
                    <a:lnTo>
                      <a:pt x="1091395" y="1816802"/>
                    </a:lnTo>
                    <a:lnTo>
                      <a:pt x="1565094" y="1343103"/>
                    </a:lnTo>
                    <a:lnTo>
                      <a:pt x="1829645" y="1607654"/>
                    </a:lnTo>
                    <a:lnTo>
                      <a:pt x="1971736" y="1465563"/>
                    </a:lnTo>
                    <a:lnTo>
                      <a:pt x="1971389" y="1465216"/>
                    </a:lnTo>
                    <a:lnTo>
                      <a:pt x="2357634" y="1078971"/>
                    </a:lnTo>
                    <a:lnTo>
                      <a:pt x="2414505" y="1135842"/>
                    </a:lnTo>
                    <a:lnTo>
                      <a:pt x="2411278" y="879947"/>
                    </a:lnTo>
                    <a:close/>
                    <a:moveTo>
                      <a:pt x="2527403" y="872992"/>
                    </a:moveTo>
                    <a:cubicBezTo>
                      <a:pt x="2497077" y="872479"/>
                      <a:pt x="2472908" y="896648"/>
                      <a:pt x="2473421" y="926974"/>
                    </a:cubicBezTo>
                    <a:lnTo>
                      <a:pt x="2496340" y="2282330"/>
                    </a:lnTo>
                    <a:lnTo>
                      <a:pt x="1148248" y="2259534"/>
                    </a:lnTo>
                    <a:cubicBezTo>
                      <a:pt x="1117921" y="2259021"/>
                      <a:pt x="1093753" y="2283189"/>
                      <a:pt x="1094266" y="2313516"/>
                    </a:cubicBezTo>
                    <a:cubicBezTo>
                      <a:pt x="1094778" y="2343843"/>
                      <a:pt x="1119778" y="2368843"/>
                      <a:pt x="1150105" y="2369356"/>
                    </a:cubicBezTo>
                    <a:lnTo>
                      <a:pt x="2498197" y="2392152"/>
                    </a:lnTo>
                    <a:lnTo>
                      <a:pt x="2608020" y="2394009"/>
                    </a:lnTo>
                    <a:lnTo>
                      <a:pt x="2606162" y="2284187"/>
                    </a:lnTo>
                    <a:lnTo>
                      <a:pt x="2583243" y="928832"/>
                    </a:lnTo>
                    <a:cubicBezTo>
                      <a:pt x="2582730" y="898505"/>
                      <a:pt x="2557730" y="873505"/>
                      <a:pt x="2527403" y="872992"/>
                    </a:cubicBezTo>
                    <a:close/>
                    <a:moveTo>
                      <a:pt x="1814377" y="0"/>
                    </a:moveTo>
                    <a:lnTo>
                      <a:pt x="1927791" y="0"/>
                    </a:lnTo>
                    <a:cubicBezTo>
                      <a:pt x="2022725" y="0"/>
                      <a:pt x="2099684" y="76959"/>
                      <a:pt x="2099684" y="171893"/>
                    </a:cubicBezTo>
                    <a:lnTo>
                      <a:pt x="2099684" y="220828"/>
                    </a:lnTo>
                    <a:lnTo>
                      <a:pt x="3593525" y="220828"/>
                    </a:lnTo>
                    <a:cubicBezTo>
                      <a:pt x="3636470" y="220828"/>
                      <a:pt x="3671284" y="255642"/>
                      <a:pt x="3671284" y="298587"/>
                    </a:cubicBezTo>
                    <a:lnTo>
                      <a:pt x="3671284" y="436388"/>
                    </a:lnTo>
                    <a:cubicBezTo>
                      <a:pt x="3671284" y="479333"/>
                      <a:pt x="3636470" y="514147"/>
                      <a:pt x="3593525" y="514147"/>
                    </a:cubicBezTo>
                    <a:lnTo>
                      <a:pt x="2099684" y="514147"/>
                    </a:lnTo>
                    <a:lnTo>
                      <a:pt x="2099684" y="584283"/>
                    </a:lnTo>
                    <a:lnTo>
                      <a:pt x="3485177" y="584283"/>
                    </a:lnTo>
                    <a:lnTo>
                      <a:pt x="3485177" y="2592297"/>
                    </a:lnTo>
                    <a:lnTo>
                      <a:pt x="2099684" y="2592297"/>
                    </a:lnTo>
                    <a:lnTo>
                      <a:pt x="2099684" y="2648596"/>
                    </a:lnTo>
                    <a:lnTo>
                      <a:pt x="3522641" y="2648596"/>
                    </a:lnTo>
                    <a:cubicBezTo>
                      <a:pt x="3565586" y="2648596"/>
                      <a:pt x="3600400" y="2683410"/>
                      <a:pt x="3600400" y="2726355"/>
                    </a:cubicBezTo>
                    <a:lnTo>
                      <a:pt x="3600400" y="2864156"/>
                    </a:lnTo>
                    <a:cubicBezTo>
                      <a:pt x="3600400" y="2907101"/>
                      <a:pt x="3565586" y="2941915"/>
                      <a:pt x="3522641" y="2941915"/>
                    </a:cubicBezTo>
                    <a:lnTo>
                      <a:pt x="2832113" y="2941915"/>
                    </a:lnTo>
                    <a:lnTo>
                      <a:pt x="3693941" y="3958522"/>
                    </a:lnTo>
                    <a:lnTo>
                      <a:pt x="3372650" y="3958522"/>
                    </a:lnTo>
                    <a:lnTo>
                      <a:pt x="2510822" y="2941915"/>
                    </a:lnTo>
                    <a:lnTo>
                      <a:pt x="1183121" y="2941915"/>
                    </a:lnTo>
                    <a:lnTo>
                      <a:pt x="321291" y="3958524"/>
                    </a:lnTo>
                    <a:lnTo>
                      <a:pt x="0" y="3958524"/>
                    </a:lnTo>
                    <a:lnTo>
                      <a:pt x="861830" y="2941915"/>
                    </a:lnTo>
                    <a:lnTo>
                      <a:pt x="77759" y="2941915"/>
                    </a:lnTo>
                    <a:cubicBezTo>
                      <a:pt x="34814" y="2941915"/>
                      <a:pt x="0" y="2907101"/>
                      <a:pt x="0" y="2864156"/>
                    </a:cubicBezTo>
                    <a:lnTo>
                      <a:pt x="0" y="2726355"/>
                    </a:lnTo>
                    <a:cubicBezTo>
                      <a:pt x="0" y="2683410"/>
                      <a:pt x="34814" y="2648596"/>
                      <a:pt x="77759" y="2648596"/>
                    </a:cubicBezTo>
                    <a:lnTo>
                      <a:pt x="1642484" y="2648596"/>
                    </a:lnTo>
                    <a:lnTo>
                      <a:pt x="1642484" y="2592297"/>
                    </a:lnTo>
                    <a:lnTo>
                      <a:pt x="100801" y="2592297"/>
                    </a:lnTo>
                    <a:lnTo>
                      <a:pt x="100801" y="584283"/>
                    </a:lnTo>
                    <a:lnTo>
                      <a:pt x="1642484" y="584283"/>
                    </a:lnTo>
                    <a:lnTo>
                      <a:pt x="1642484" y="514147"/>
                    </a:lnTo>
                    <a:lnTo>
                      <a:pt x="148643" y="514147"/>
                    </a:lnTo>
                    <a:cubicBezTo>
                      <a:pt x="105698" y="514147"/>
                      <a:pt x="70884" y="479333"/>
                      <a:pt x="70884" y="436388"/>
                    </a:cubicBezTo>
                    <a:lnTo>
                      <a:pt x="70884" y="298587"/>
                    </a:lnTo>
                    <a:cubicBezTo>
                      <a:pt x="70884" y="255642"/>
                      <a:pt x="105698" y="220828"/>
                      <a:pt x="148643" y="220828"/>
                    </a:cubicBezTo>
                    <a:lnTo>
                      <a:pt x="1642484" y="220828"/>
                    </a:lnTo>
                    <a:lnTo>
                      <a:pt x="1642484" y="171893"/>
                    </a:lnTo>
                    <a:cubicBezTo>
                      <a:pt x="1642484" y="76959"/>
                      <a:pt x="1719443" y="0"/>
                      <a:pt x="1814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ound Same Side Corner Rectangle 3">
                <a:extLst>
                  <a:ext uri="{FF2B5EF4-FFF2-40B4-BE49-F238E27FC236}">
                    <a16:creationId xmlns:a16="http://schemas.microsoft.com/office/drawing/2014/main" id="{CBA26C47-E589-42EC-AD15-867ABE320F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172457" y="3068939"/>
                <a:ext cx="212428" cy="213610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Donut 2">
                <a:extLst>
                  <a:ext uri="{FF2B5EF4-FFF2-40B4-BE49-F238E27FC236}">
                    <a16:creationId xmlns:a16="http://schemas.microsoft.com/office/drawing/2014/main" id="{A8900906-380E-4CB3-B253-1D4EB9CD95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342" y="4352192"/>
                <a:ext cx="237828" cy="258555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1AD4DE0F-0F99-4CDC-A538-73B745E475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4012" y="3655115"/>
                <a:ext cx="236045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BF1D54CB-D996-4DE1-8B98-3C9568483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4495" y="2599217"/>
                <a:ext cx="212610" cy="2178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id="{8405E238-B56D-4FA2-AF68-76E5482036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534329"/>
                <a:ext cx="179275" cy="245686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:a16="http://schemas.microsoft.com/office/drawing/2014/main" id="{F47B8156-D724-4F18-B22B-F0B1C8FD2C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5193" y="3010092"/>
                <a:ext cx="201972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201962" h="3894964">
                    <a:moveTo>
                      <a:pt x="230584" y="0"/>
                    </a:moveTo>
                    <a:lnTo>
                      <a:pt x="393650" y="0"/>
                    </a:lnTo>
                    <a:lnTo>
                      <a:pt x="806648" y="0"/>
                    </a:lnTo>
                    <a:lnTo>
                      <a:pt x="3201962" y="0"/>
                    </a:lnTo>
                    <a:lnTo>
                      <a:pt x="3201962" y="649007"/>
                    </a:lnTo>
                    <a:lnTo>
                      <a:pt x="806648" y="649007"/>
                    </a:lnTo>
                    <a:lnTo>
                      <a:pt x="806648" y="1720444"/>
                    </a:lnTo>
                    <a:lnTo>
                      <a:pt x="3017140" y="1720444"/>
                    </a:lnTo>
                    <a:lnTo>
                      <a:pt x="3017140" y="2369451"/>
                    </a:lnTo>
                    <a:lnTo>
                      <a:pt x="806648" y="2369451"/>
                    </a:lnTo>
                    <a:lnTo>
                      <a:pt x="806648" y="2584541"/>
                    </a:lnTo>
                    <a:lnTo>
                      <a:pt x="2169844" y="2584541"/>
                    </a:lnTo>
                    <a:lnTo>
                      <a:pt x="2169844" y="3125069"/>
                    </a:lnTo>
                    <a:lnTo>
                      <a:pt x="806648" y="3125069"/>
                    </a:lnTo>
                    <a:lnTo>
                      <a:pt x="806648" y="3894964"/>
                    </a:lnTo>
                    <a:lnTo>
                      <a:pt x="230584" y="3894964"/>
                    </a:lnTo>
                    <a:lnTo>
                      <a:pt x="230584" y="3125069"/>
                    </a:lnTo>
                    <a:lnTo>
                      <a:pt x="0" y="3125069"/>
                    </a:lnTo>
                    <a:lnTo>
                      <a:pt x="0" y="2584541"/>
                    </a:lnTo>
                    <a:lnTo>
                      <a:pt x="230584" y="258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Isosceles Triangle 33">
                <a:extLst>
                  <a:ext uri="{FF2B5EF4-FFF2-40B4-BE49-F238E27FC236}">
                    <a16:creationId xmlns:a16="http://schemas.microsoft.com/office/drawing/2014/main" id="{BB79B3BB-38AC-43AB-9DA7-795214EAE5B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168890" y="2274975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:a16="http://schemas.microsoft.com/office/drawing/2014/main" id="{2C278FE5-BB68-4774-B42F-6D8AB3ADF7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507" y="3266787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22">
                <a:extLst>
                  <a:ext uri="{FF2B5EF4-FFF2-40B4-BE49-F238E27FC236}">
                    <a16:creationId xmlns:a16="http://schemas.microsoft.com/office/drawing/2014/main" id="{37663326-8D64-44E3-854B-9DFF7D5BF2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8029" y="2614731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24">
                <a:extLst>
                  <a:ext uri="{FF2B5EF4-FFF2-40B4-BE49-F238E27FC236}">
                    <a16:creationId xmlns:a16="http://schemas.microsoft.com/office/drawing/2014/main" id="{C189EA27-BC5E-47E3-89D5-F0E4D503EC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77254" y="3944472"/>
                <a:ext cx="245686" cy="231212"/>
              </a:xfrm>
              <a:custGeom>
                <a:avLst/>
                <a:gdLst/>
                <a:ahLst/>
                <a:cxnLst/>
                <a:rect l="l" t="t" r="r" b="b"/>
                <a:pathLst>
                  <a:path w="4021059" h="3784144">
                    <a:moveTo>
                      <a:pt x="1438082" y="3038644"/>
                    </a:moveTo>
                    <a:cubicBezTo>
                      <a:pt x="1438082" y="2940622"/>
                      <a:pt x="1358620" y="2861160"/>
                      <a:pt x="1260598" y="2861160"/>
                    </a:cubicBezTo>
                    <a:cubicBezTo>
                      <a:pt x="1162576" y="2861160"/>
                      <a:pt x="1083114" y="2940622"/>
                      <a:pt x="1083114" y="3038644"/>
                    </a:cubicBezTo>
                    <a:cubicBezTo>
                      <a:pt x="1083114" y="3136666"/>
                      <a:pt x="1162576" y="3216128"/>
                      <a:pt x="1260598" y="3216128"/>
                    </a:cubicBezTo>
                    <a:cubicBezTo>
                      <a:pt x="1358620" y="3216128"/>
                      <a:pt x="1438082" y="3136666"/>
                      <a:pt x="1438082" y="3038644"/>
                    </a:cubicBezTo>
                    <a:close/>
                    <a:moveTo>
                      <a:pt x="1685789" y="2848634"/>
                    </a:moveTo>
                    <a:lnTo>
                      <a:pt x="1685789" y="3784144"/>
                    </a:lnTo>
                    <a:lnTo>
                      <a:pt x="835406" y="3784144"/>
                    </a:lnTo>
                    <a:lnTo>
                      <a:pt x="835406" y="2848634"/>
                    </a:lnTo>
                    <a:cubicBezTo>
                      <a:pt x="835406" y="2715464"/>
                      <a:pt x="943362" y="2607508"/>
                      <a:pt x="1076532" y="2607508"/>
                    </a:cubicBezTo>
                    <a:lnTo>
                      <a:pt x="1444663" y="2607508"/>
                    </a:lnTo>
                    <a:cubicBezTo>
                      <a:pt x="1577833" y="2607508"/>
                      <a:pt x="1685789" y="2715464"/>
                      <a:pt x="1685789" y="2848634"/>
                    </a:cubicBezTo>
                    <a:close/>
                    <a:moveTo>
                      <a:pt x="2681691" y="1560784"/>
                    </a:moveTo>
                    <a:lnTo>
                      <a:pt x="2520278" y="1399371"/>
                    </a:lnTo>
                    <a:lnTo>
                      <a:pt x="2520278" y="1722197"/>
                    </a:lnTo>
                    <a:close/>
                    <a:moveTo>
                      <a:pt x="2690551" y="2062563"/>
                    </a:moveTo>
                    <a:lnTo>
                      <a:pt x="2571773" y="2172028"/>
                    </a:lnTo>
                    <a:lnTo>
                      <a:pt x="2571565" y="2170767"/>
                    </a:lnTo>
                    <a:cubicBezTo>
                      <a:pt x="2565295" y="2133316"/>
                      <a:pt x="2579835" y="2102890"/>
                      <a:pt x="2605809" y="2080762"/>
                    </a:cubicBezTo>
                    <a:lnTo>
                      <a:pt x="2605085" y="2080039"/>
                    </a:lnTo>
                    <a:cubicBezTo>
                      <a:pt x="2629312" y="2061231"/>
                      <a:pt x="2660801" y="2054760"/>
                      <a:pt x="2690551" y="2062563"/>
                    </a:cubicBezTo>
                    <a:close/>
                    <a:moveTo>
                      <a:pt x="2805318" y="271915"/>
                    </a:moveTo>
                    <a:cubicBezTo>
                      <a:pt x="2805318" y="213510"/>
                      <a:pt x="2757972" y="166164"/>
                      <a:pt x="2699567" y="166165"/>
                    </a:cubicBezTo>
                    <a:lnTo>
                      <a:pt x="2605985" y="166164"/>
                    </a:lnTo>
                    <a:cubicBezTo>
                      <a:pt x="2569718" y="166164"/>
                      <a:pt x="2537715" y="184420"/>
                      <a:pt x="2520278" y="213348"/>
                    </a:cubicBezTo>
                    <a:lnTo>
                      <a:pt x="2520278" y="1144667"/>
                    </a:lnTo>
                    <a:lnTo>
                      <a:pt x="2805318" y="1429706"/>
                    </a:lnTo>
                    <a:close/>
                    <a:moveTo>
                      <a:pt x="2914414" y="2183230"/>
                    </a:moveTo>
                    <a:cubicBezTo>
                      <a:pt x="2916138" y="2161337"/>
                      <a:pt x="2914974" y="2139034"/>
                      <a:pt x="2910723" y="2116871"/>
                    </a:cubicBezTo>
                    <a:cubicBezTo>
                      <a:pt x="2904917" y="2086596"/>
                      <a:pt x="2893664" y="2058206"/>
                      <a:pt x="2877586" y="2033043"/>
                    </a:cubicBezTo>
                    <a:lnTo>
                      <a:pt x="2910320" y="2002876"/>
                    </a:lnTo>
                    <a:lnTo>
                      <a:pt x="2839132" y="1925632"/>
                    </a:lnTo>
                    <a:lnTo>
                      <a:pt x="2804911" y="1957169"/>
                    </a:lnTo>
                    <a:cubicBezTo>
                      <a:pt x="2786423" y="1944693"/>
                      <a:pt x="2766308" y="1928861"/>
                      <a:pt x="2744536" y="1921686"/>
                    </a:cubicBezTo>
                    <a:cubicBezTo>
                      <a:pt x="2663685" y="1894525"/>
                      <a:pt x="2593444" y="1900720"/>
                      <a:pt x="2520278" y="1962365"/>
                    </a:cubicBezTo>
                    <a:lnTo>
                      <a:pt x="2520278" y="2377609"/>
                    </a:lnTo>
                    <a:lnTo>
                      <a:pt x="2534679" y="2403844"/>
                    </a:lnTo>
                    <a:cubicBezTo>
                      <a:pt x="2535520" y="2412330"/>
                      <a:pt x="2535725" y="2419536"/>
                      <a:pt x="2535211" y="2425889"/>
                    </a:cubicBezTo>
                    <a:cubicBezTo>
                      <a:pt x="2534104" y="2439525"/>
                      <a:pt x="2529673" y="2449229"/>
                      <a:pt x="2520278" y="2458554"/>
                    </a:cubicBezTo>
                    <a:lnTo>
                      <a:pt x="2520278" y="2643589"/>
                    </a:lnTo>
                    <a:cubicBezTo>
                      <a:pt x="2555319" y="2634093"/>
                      <a:pt x="2587477" y="2615579"/>
                      <a:pt x="2615369" y="2590681"/>
                    </a:cubicBezTo>
                    <a:lnTo>
                      <a:pt x="2615836" y="2591152"/>
                    </a:lnTo>
                    <a:cubicBezTo>
                      <a:pt x="2616723" y="2590269"/>
                      <a:pt x="2617603" y="2589375"/>
                      <a:pt x="2618311" y="2588315"/>
                    </a:cubicBezTo>
                    <a:lnTo>
                      <a:pt x="2619475" y="2587378"/>
                    </a:lnTo>
                    <a:lnTo>
                      <a:pt x="2619297" y="2587184"/>
                    </a:lnTo>
                    <a:cubicBezTo>
                      <a:pt x="2669117" y="2535196"/>
                      <a:pt x="2699996" y="2462122"/>
                      <a:pt x="2687110" y="2392597"/>
                    </a:cubicBezTo>
                    <a:cubicBezTo>
                      <a:pt x="2678683" y="2347127"/>
                      <a:pt x="2659987" y="2307337"/>
                      <a:pt x="2625854" y="2265038"/>
                    </a:cubicBezTo>
                    <a:lnTo>
                      <a:pt x="2766406" y="2135507"/>
                    </a:lnTo>
                    <a:lnTo>
                      <a:pt x="2769253" y="2144002"/>
                    </a:lnTo>
                    <a:cubicBezTo>
                      <a:pt x="2776409" y="2181310"/>
                      <a:pt x="2762789" y="2219567"/>
                      <a:pt x="2733668" y="2243962"/>
                    </a:cubicBezTo>
                    <a:lnTo>
                      <a:pt x="2826169" y="2354385"/>
                    </a:lnTo>
                    <a:cubicBezTo>
                      <a:pt x="2878065" y="2310913"/>
                      <a:pt x="2909241" y="2248912"/>
                      <a:pt x="2914414" y="2183230"/>
                    </a:cubicBezTo>
                    <a:close/>
                    <a:moveTo>
                      <a:pt x="3235338" y="2774350"/>
                    </a:moveTo>
                    <a:cubicBezTo>
                      <a:pt x="3235338" y="2877325"/>
                      <a:pt x="3151861" y="2960802"/>
                      <a:pt x="3048886" y="2960802"/>
                    </a:cubicBezTo>
                    <a:cubicBezTo>
                      <a:pt x="2945911" y="2960803"/>
                      <a:pt x="2862434" y="2877325"/>
                      <a:pt x="2862434" y="2774350"/>
                    </a:cubicBezTo>
                    <a:cubicBezTo>
                      <a:pt x="2862434" y="2671376"/>
                      <a:pt x="2945911" y="2587898"/>
                      <a:pt x="3048886" y="2587898"/>
                    </a:cubicBezTo>
                    <a:cubicBezTo>
                      <a:pt x="3151861" y="2587898"/>
                      <a:pt x="3235338" y="2671376"/>
                      <a:pt x="3235338" y="2774350"/>
                    </a:cubicBezTo>
                    <a:close/>
                    <a:moveTo>
                      <a:pt x="3606651" y="2485745"/>
                    </a:moveTo>
                    <a:lnTo>
                      <a:pt x="3292699" y="2171793"/>
                    </a:lnTo>
                    <a:lnTo>
                      <a:pt x="2520278" y="2944214"/>
                    </a:lnTo>
                    <a:lnTo>
                      <a:pt x="2520278" y="3010525"/>
                    </a:lnTo>
                    <a:lnTo>
                      <a:pt x="2808865" y="3299112"/>
                    </a:lnTo>
                    <a:cubicBezTo>
                      <a:pt x="2860660" y="3255244"/>
                      <a:pt x="2927822" y="3229604"/>
                      <a:pt x="3000972" y="3229604"/>
                    </a:cubicBezTo>
                    <a:cubicBezTo>
                      <a:pt x="3062536" y="3229604"/>
                      <a:pt x="3119856" y="3247765"/>
                      <a:pt x="3167617" y="3279410"/>
                    </a:cubicBezTo>
                    <a:lnTo>
                      <a:pt x="3587562" y="2859467"/>
                    </a:lnTo>
                    <a:cubicBezTo>
                      <a:pt x="3545449" y="2800746"/>
                      <a:pt x="3525068" y="2726637"/>
                      <a:pt x="3534396" y="2649265"/>
                    </a:cubicBezTo>
                    <a:cubicBezTo>
                      <a:pt x="3541975" y="2586391"/>
                      <a:pt x="3568098" y="2530271"/>
                      <a:pt x="3606651" y="2485745"/>
                    </a:cubicBezTo>
                    <a:close/>
                    <a:moveTo>
                      <a:pt x="4021059" y="2645448"/>
                    </a:moveTo>
                    <a:lnTo>
                      <a:pt x="2951795" y="3714712"/>
                    </a:lnTo>
                    <a:lnTo>
                      <a:pt x="2509320" y="3272237"/>
                    </a:lnTo>
                    <a:cubicBezTo>
                      <a:pt x="2467852" y="3459824"/>
                      <a:pt x="2300387" y="3599829"/>
                      <a:pt x="2100223" y="3599828"/>
                    </a:cubicBezTo>
                    <a:lnTo>
                      <a:pt x="1854311" y="3599828"/>
                    </a:lnTo>
                    <a:lnTo>
                      <a:pt x="1854311" y="2814686"/>
                    </a:lnTo>
                    <a:cubicBezTo>
                      <a:pt x="1854311" y="2634262"/>
                      <a:pt x="1708049" y="2488000"/>
                      <a:pt x="1527625" y="2488000"/>
                    </a:cubicBezTo>
                    <a:lnTo>
                      <a:pt x="1028869" y="2488000"/>
                    </a:lnTo>
                    <a:cubicBezTo>
                      <a:pt x="848445" y="2488000"/>
                      <a:pt x="702182" y="2634263"/>
                      <a:pt x="702182" y="2814687"/>
                    </a:cubicBezTo>
                    <a:lnTo>
                      <a:pt x="702182" y="3599827"/>
                    </a:lnTo>
                    <a:lnTo>
                      <a:pt x="420055" y="3599828"/>
                    </a:lnTo>
                    <a:cubicBezTo>
                      <a:pt x="188065" y="3599829"/>
                      <a:pt x="-1" y="3411763"/>
                      <a:pt x="0" y="3179773"/>
                    </a:cubicBezTo>
                    <a:lnTo>
                      <a:pt x="0" y="0"/>
                    </a:lnTo>
                    <a:lnTo>
                      <a:pt x="2520277" y="0"/>
                    </a:lnTo>
                    <a:lnTo>
                      <a:pt x="2520278" y="1"/>
                    </a:lnTo>
                    <a:lnTo>
                      <a:pt x="2669855" y="1"/>
                    </a:lnTo>
                    <a:cubicBezTo>
                      <a:pt x="2828680" y="1"/>
                      <a:pt x="2957434" y="128755"/>
                      <a:pt x="2957434" y="287580"/>
                    </a:cubicBezTo>
                    <a:lnTo>
                      <a:pt x="2957433" y="1512336"/>
                    </a:lnTo>
                    <a:cubicBezTo>
                      <a:pt x="2957434" y="1533672"/>
                      <a:pt x="2955111" y="1554464"/>
                      <a:pt x="2949906" y="1574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C233F9CF-067B-4FAF-A433-0BD396759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8092" y="4129804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iagonal Stripe 18">
                <a:extLst>
                  <a:ext uri="{FF2B5EF4-FFF2-40B4-BE49-F238E27FC236}">
                    <a16:creationId xmlns:a16="http://schemas.microsoft.com/office/drawing/2014/main" id="{777EC5FF-CAA6-45E0-B453-0C16BCAED2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4532867" y="3755912"/>
                <a:ext cx="270657" cy="270254"/>
              </a:xfrm>
              <a:custGeom>
                <a:avLst/>
                <a:gdLst>
                  <a:gd name="connsiteX0" fmla="*/ 2711097 w 4203112"/>
                  <a:gd name="connsiteY0" fmla="*/ 2591096 h 4242998"/>
                  <a:gd name="connsiteX1" fmla="*/ 2769667 w 4203112"/>
                  <a:gd name="connsiteY1" fmla="*/ 2552217 h 4242998"/>
                  <a:gd name="connsiteX2" fmla="*/ 2887654 w 4203112"/>
                  <a:gd name="connsiteY2" fmla="*/ 2586370 h 4242998"/>
                  <a:gd name="connsiteX3" fmla="*/ 2942683 w 4203112"/>
                  <a:gd name="connsiteY3" fmla="*/ 2773697 h 4242998"/>
                  <a:gd name="connsiteX4" fmla="*/ 2935472 w 4203112"/>
                  <a:gd name="connsiteY4" fmla="*/ 2796870 h 4242998"/>
                  <a:gd name="connsiteX5" fmla="*/ 2711097 w 4203112"/>
                  <a:gd name="connsiteY5" fmla="*/ 2591096 h 4242998"/>
                  <a:gd name="connsiteX6" fmla="*/ 2171384 w 4203112"/>
                  <a:gd name="connsiteY6" fmla="*/ 2337588 h 4242998"/>
                  <a:gd name="connsiteX7" fmla="*/ 2373058 w 4203112"/>
                  <a:gd name="connsiteY7" fmla="*/ 2522544 h 4242998"/>
                  <a:gd name="connsiteX8" fmla="*/ 2370959 w 4203112"/>
                  <a:gd name="connsiteY8" fmla="*/ 2523075 h 4242998"/>
                  <a:gd name="connsiteX9" fmla="*/ 2214151 w 4203112"/>
                  <a:gd name="connsiteY9" fmla="*/ 2478059 h 4242998"/>
                  <a:gd name="connsiteX10" fmla="*/ 2213034 w 4203112"/>
                  <a:gd name="connsiteY10" fmla="*/ 2479384 h 4242998"/>
                  <a:gd name="connsiteX11" fmla="*/ 2171384 w 4203112"/>
                  <a:gd name="connsiteY11" fmla="*/ 2337588 h 4242998"/>
                  <a:gd name="connsiteX12" fmla="*/ 1919108 w 4203112"/>
                  <a:gd name="connsiteY12" fmla="*/ 2106226 h 4242998"/>
                  <a:gd name="connsiteX13" fmla="*/ 1977212 w 4203112"/>
                  <a:gd name="connsiteY13" fmla="*/ 2159513 h 4242998"/>
                  <a:gd name="connsiteX14" fmla="*/ 1925891 w 4203112"/>
                  <a:gd name="connsiteY14" fmla="*/ 2266478 h 4242998"/>
                  <a:gd name="connsiteX15" fmla="*/ 2052710 w 4203112"/>
                  <a:gd name="connsiteY15" fmla="*/ 2669358 h 4242998"/>
                  <a:gd name="connsiteX16" fmla="*/ 2400744 w 4203112"/>
                  <a:gd name="connsiteY16" fmla="*/ 2771636 h 4242998"/>
                  <a:gd name="connsiteX17" fmla="*/ 2573309 w 4203112"/>
                  <a:gd name="connsiteY17" fmla="*/ 2706193 h 4242998"/>
                  <a:gd name="connsiteX18" fmla="*/ 2803909 w 4203112"/>
                  <a:gd name="connsiteY18" fmla="*/ 2917676 h 4242998"/>
                  <a:gd name="connsiteX19" fmla="*/ 2611209 w 4203112"/>
                  <a:gd name="connsiteY19" fmla="*/ 2866675 h 4242998"/>
                  <a:gd name="connsiteX20" fmla="*/ 2418743 w 4203112"/>
                  <a:gd name="connsiteY20" fmla="*/ 3057571 h 4242998"/>
                  <a:gd name="connsiteX21" fmla="*/ 2877490 w 4203112"/>
                  <a:gd name="connsiteY21" fmla="*/ 3178631 h 4242998"/>
                  <a:gd name="connsiteX22" fmla="*/ 3016268 w 4203112"/>
                  <a:gd name="connsiteY22" fmla="*/ 3112430 h 4242998"/>
                  <a:gd name="connsiteX23" fmla="*/ 3074759 w 4203112"/>
                  <a:gd name="connsiteY23" fmla="*/ 3166072 h 4242998"/>
                  <a:gd name="connsiteX24" fmla="*/ 3195039 w 4203112"/>
                  <a:gd name="connsiteY24" fmla="*/ 3034919 h 4242998"/>
                  <a:gd name="connsiteX25" fmla="*/ 3140917 w 4203112"/>
                  <a:gd name="connsiteY25" fmla="*/ 2985283 h 4242998"/>
                  <a:gd name="connsiteX26" fmla="*/ 3206354 w 4203112"/>
                  <a:gd name="connsiteY26" fmla="*/ 2836645 h 4242998"/>
                  <a:gd name="connsiteX27" fmla="*/ 3073603 w 4203112"/>
                  <a:gd name="connsiteY27" fmla="*/ 2389446 h 4242998"/>
                  <a:gd name="connsiteX28" fmla="*/ 3074334 w 4203112"/>
                  <a:gd name="connsiteY28" fmla="*/ 2388590 h 4242998"/>
                  <a:gd name="connsiteX29" fmla="*/ 3069192 w 4203112"/>
                  <a:gd name="connsiteY29" fmla="*/ 2384816 h 4242998"/>
                  <a:gd name="connsiteX30" fmla="*/ 3067445 w 4203112"/>
                  <a:gd name="connsiteY30" fmla="*/ 2382983 h 4242998"/>
                  <a:gd name="connsiteX31" fmla="*/ 3067143 w 4203112"/>
                  <a:gd name="connsiteY31" fmla="*/ 2383312 h 4242998"/>
                  <a:gd name="connsiteX32" fmla="*/ 2729016 w 4203112"/>
                  <a:gd name="connsiteY32" fmla="*/ 2296491 h 4242998"/>
                  <a:gd name="connsiteX33" fmla="*/ 2522385 w 4203112"/>
                  <a:gd name="connsiteY33" fmla="*/ 2418029 h 4242998"/>
                  <a:gd name="connsiteX34" fmla="*/ 2283741 w 4203112"/>
                  <a:gd name="connsiteY34" fmla="*/ 2199168 h 4242998"/>
                  <a:gd name="connsiteX35" fmla="*/ 2297678 w 4203112"/>
                  <a:gd name="connsiteY35" fmla="*/ 2193154 h 4242998"/>
                  <a:gd name="connsiteX36" fmla="*/ 2471482 w 4203112"/>
                  <a:gd name="connsiteY36" fmla="*/ 2239020 h 4242998"/>
                  <a:gd name="connsiteX37" fmla="*/ 2644745 w 4203112"/>
                  <a:gd name="connsiteY37" fmla="*/ 2067171 h 4242998"/>
                  <a:gd name="connsiteX38" fmla="*/ 2231772 w 4203112"/>
                  <a:gd name="connsiteY38" fmla="*/ 1958190 h 4242998"/>
                  <a:gd name="connsiteX39" fmla="*/ 2094967 w 4203112"/>
                  <a:gd name="connsiteY39" fmla="*/ 2026044 h 4242998"/>
                  <a:gd name="connsiteX40" fmla="*/ 2039388 w 4203112"/>
                  <a:gd name="connsiteY40" fmla="*/ 1975073 h 4242998"/>
                  <a:gd name="connsiteX41" fmla="*/ 1919108 w 4203112"/>
                  <a:gd name="connsiteY41" fmla="*/ 2106226 h 4242998"/>
                  <a:gd name="connsiteX42" fmla="*/ 1078927 w 4203112"/>
                  <a:gd name="connsiteY42" fmla="*/ 2448738 h 4242998"/>
                  <a:gd name="connsiteX43" fmla="*/ 2259074 w 4203112"/>
                  <a:gd name="connsiteY43" fmla="*/ 1170963 h 4242998"/>
                  <a:gd name="connsiteX44" fmla="*/ 3829901 w 4203112"/>
                  <a:gd name="connsiteY44" fmla="*/ 1459901 h 4242998"/>
                  <a:gd name="connsiteX45" fmla="*/ 3448965 w 4203112"/>
                  <a:gd name="connsiteY45" fmla="*/ 3384214 h 4242998"/>
                  <a:gd name="connsiteX46" fmla="*/ 1444117 w 4203112"/>
                  <a:gd name="connsiteY46" fmla="*/ 3911639 h 4242998"/>
                  <a:gd name="connsiteX47" fmla="*/ 1441457 w 4203112"/>
                  <a:gd name="connsiteY47" fmla="*/ 3907642 h 4242998"/>
                  <a:gd name="connsiteX48" fmla="*/ 1078927 w 4203112"/>
                  <a:gd name="connsiteY48" fmla="*/ 2448738 h 4242998"/>
                  <a:gd name="connsiteX49" fmla="*/ 844073 w 4203112"/>
                  <a:gd name="connsiteY49" fmla="*/ 2182941 h 4242998"/>
                  <a:gd name="connsiteX50" fmla="*/ 1947259 w 4203112"/>
                  <a:gd name="connsiteY50" fmla="*/ 980032 h 4242998"/>
                  <a:gd name="connsiteX51" fmla="*/ 2015087 w 4203112"/>
                  <a:gd name="connsiteY51" fmla="*/ 977099 h 4242998"/>
                  <a:gd name="connsiteX52" fmla="*/ 2156605 w 4203112"/>
                  <a:gd name="connsiteY52" fmla="*/ 1106884 h 4242998"/>
                  <a:gd name="connsiteX53" fmla="*/ 2159538 w 4203112"/>
                  <a:gd name="connsiteY53" fmla="*/ 1174712 h 4242998"/>
                  <a:gd name="connsiteX54" fmla="*/ 1056351 w 4203112"/>
                  <a:gd name="connsiteY54" fmla="*/ 2377621 h 4242998"/>
                  <a:gd name="connsiteX55" fmla="*/ 988524 w 4203112"/>
                  <a:gd name="connsiteY55" fmla="*/ 2380554 h 4242998"/>
                  <a:gd name="connsiteX56" fmla="*/ 847006 w 4203112"/>
                  <a:gd name="connsiteY56" fmla="*/ 2250768 h 4242998"/>
                  <a:gd name="connsiteX57" fmla="*/ 844073 w 4203112"/>
                  <a:gd name="connsiteY57" fmla="*/ 2182941 h 4242998"/>
                  <a:gd name="connsiteX58" fmla="*/ 608369 w 4203112"/>
                  <a:gd name="connsiteY58" fmla="*/ 694413 h 4242998"/>
                  <a:gd name="connsiteX59" fmla="*/ 1323969 w 4203112"/>
                  <a:gd name="connsiteY59" fmla="*/ 580732 h 4242998"/>
                  <a:gd name="connsiteX60" fmla="*/ 1407055 w 4203112"/>
                  <a:gd name="connsiteY60" fmla="*/ 95866 h 4242998"/>
                  <a:gd name="connsiteX61" fmla="*/ 1935243 w 4203112"/>
                  <a:gd name="connsiteY61" fmla="*/ 122235 h 4242998"/>
                  <a:gd name="connsiteX62" fmla="*/ 1869929 w 4203112"/>
                  <a:gd name="connsiteY62" fmla="*/ 929632 h 4242998"/>
                  <a:gd name="connsiteX63" fmla="*/ 830647 w 4203112"/>
                  <a:gd name="connsiteY63" fmla="*/ 2091045 h 4242998"/>
                  <a:gd name="connsiteX64" fmla="*/ 111882 w 4203112"/>
                  <a:gd name="connsiteY64" fmla="*/ 2120016 h 4242998"/>
                  <a:gd name="connsiteX65" fmla="*/ 509974 w 4203112"/>
                  <a:gd name="connsiteY65" fmla="*/ 1414093 h 4242998"/>
                  <a:gd name="connsiteX66" fmla="*/ 530788 w 4203112"/>
                  <a:gd name="connsiteY66" fmla="*/ 798353 h 4242998"/>
                  <a:gd name="connsiteX67" fmla="*/ 608369 w 4203112"/>
                  <a:gd name="connsiteY67" fmla="*/ 694413 h 4242998"/>
                  <a:gd name="connsiteX0" fmla="*/ 2711097 w 4203112"/>
                  <a:gd name="connsiteY0" fmla="*/ 2521084 h 4172986"/>
                  <a:gd name="connsiteX1" fmla="*/ 2769667 w 4203112"/>
                  <a:gd name="connsiteY1" fmla="*/ 2482205 h 4172986"/>
                  <a:gd name="connsiteX2" fmla="*/ 2887654 w 4203112"/>
                  <a:gd name="connsiteY2" fmla="*/ 2516358 h 4172986"/>
                  <a:gd name="connsiteX3" fmla="*/ 2942683 w 4203112"/>
                  <a:gd name="connsiteY3" fmla="*/ 2703685 h 4172986"/>
                  <a:gd name="connsiteX4" fmla="*/ 2935472 w 4203112"/>
                  <a:gd name="connsiteY4" fmla="*/ 2726858 h 4172986"/>
                  <a:gd name="connsiteX5" fmla="*/ 2711097 w 4203112"/>
                  <a:gd name="connsiteY5" fmla="*/ 2521084 h 4172986"/>
                  <a:gd name="connsiteX6" fmla="*/ 2171384 w 4203112"/>
                  <a:gd name="connsiteY6" fmla="*/ 2267576 h 4172986"/>
                  <a:gd name="connsiteX7" fmla="*/ 2373058 w 4203112"/>
                  <a:gd name="connsiteY7" fmla="*/ 2452532 h 4172986"/>
                  <a:gd name="connsiteX8" fmla="*/ 2370959 w 4203112"/>
                  <a:gd name="connsiteY8" fmla="*/ 2453063 h 4172986"/>
                  <a:gd name="connsiteX9" fmla="*/ 2214151 w 4203112"/>
                  <a:gd name="connsiteY9" fmla="*/ 2408047 h 4172986"/>
                  <a:gd name="connsiteX10" fmla="*/ 2213034 w 4203112"/>
                  <a:gd name="connsiteY10" fmla="*/ 2409372 h 4172986"/>
                  <a:gd name="connsiteX11" fmla="*/ 2171384 w 4203112"/>
                  <a:gd name="connsiteY11" fmla="*/ 2267576 h 4172986"/>
                  <a:gd name="connsiteX12" fmla="*/ 1919108 w 4203112"/>
                  <a:gd name="connsiteY12" fmla="*/ 2036214 h 4172986"/>
                  <a:gd name="connsiteX13" fmla="*/ 1977212 w 4203112"/>
                  <a:gd name="connsiteY13" fmla="*/ 2089501 h 4172986"/>
                  <a:gd name="connsiteX14" fmla="*/ 1925891 w 4203112"/>
                  <a:gd name="connsiteY14" fmla="*/ 2196466 h 4172986"/>
                  <a:gd name="connsiteX15" fmla="*/ 2052710 w 4203112"/>
                  <a:gd name="connsiteY15" fmla="*/ 2599346 h 4172986"/>
                  <a:gd name="connsiteX16" fmla="*/ 2400744 w 4203112"/>
                  <a:gd name="connsiteY16" fmla="*/ 2701624 h 4172986"/>
                  <a:gd name="connsiteX17" fmla="*/ 2573309 w 4203112"/>
                  <a:gd name="connsiteY17" fmla="*/ 2636181 h 4172986"/>
                  <a:gd name="connsiteX18" fmla="*/ 2803909 w 4203112"/>
                  <a:gd name="connsiteY18" fmla="*/ 2847664 h 4172986"/>
                  <a:gd name="connsiteX19" fmla="*/ 2611209 w 4203112"/>
                  <a:gd name="connsiteY19" fmla="*/ 2796663 h 4172986"/>
                  <a:gd name="connsiteX20" fmla="*/ 2418743 w 4203112"/>
                  <a:gd name="connsiteY20" fmla="*/ 2987559 h 4172986"/>
                  <a:gd name="connsiteX21" fmla="*/ 2877490 w 4203112"/>
                  <a:gd name="connsiteY21" fmla="*/ 3108619 h 4172986"/>
                  <a:gd name="connsiteX22" fmla="*/ 3016268 w 4203112"/>
                  <a:gd name="connsiteY22" fmla="*/ 3042418 h 4172986"/>
                  <a:gd name="connsiteX23" fmla="*/ 3074759 w 4203112"/>
                  <a:gd name="connsiteY23" fmla="*/ 3096060 h 4172986"/>
                  <a:gd name="connsiteX24" fmla="*/ 3195039 w 4203112"/>
                  <a:gd name="connsiteY24" fmla="*/ 2964907 h 4172986"/>
                  <a:gd name="connsiteX25" fmla="*/ 3140917 w 4203112"/>
                  <a:gd name="connsiteY25" fmla="*/ 2915271 h 4172986"/>
                  <a:gd name="connsiteX26" fmla="*/ 3206354 w 4203112"/>
                  <a:gd name="connsiteY26" fmla="*/ 2766633 h 4172986"/>
                  <a:gd name="connsiteX27" fmla="*/ 3073603 w 4203112"/>
                  <a:gd name="connsiteY27" fmla="*/ 2319434 h 4172986"/>
                  <a:gd name="connsiteX28" fmla="*/ 3074334 w 4203112"/>
                  <a:gd name="connsiteY28" fmla="*/ 2318578 h 4172986"/>
                  <a:gd name="connsiteX29" fmla="*/ 3069192 w 4203112"/>
                  <a:gd name="connsiteY29" fmla="*/ 2314804 h 4172986"/>
                  <a:gd name="connsiteX30" fmla="*/ 3067445 w 4203112"/>
                  <a:gd name="connsiteY30" fmla="*/ 2312971 h 4172986"/>
                  <a:gd name="connsiteX31" fmla="*/ 3067143 w 4203112"/>
                  <a:gd name="connsiteY31" fmla="*/ 2313300 h 4172986"/>
                  <a:gd name="connsiteX32" fmla="*/ 2729016 w 4203112"/>
                  <a:gd name="connsiteY32" fmla="*/ 2226479 h 4172986"/>
                  <a:gd name="connsiteX33" fmla="*/ 2522385 w 4203112"/>
                  <a:gd name="connsiteY33" fmla="*/ 2348017 h 4172986"/>
                  <a:gd name="connsiteX34" fmla="*/ 2283741 w 4203112"/>
                  <a:gd name="connsiteY34" fmla="*/ 2129156 h 4172986"/>
                  <a:gd name="connsiteX35" fmla="*/ 2297678 w 4203112"/>
                  <a:gd name="connsiteY35" fmla="*/ 2123142 h 4172986"/>
                  <a:gd name="connsiteX36" fmla="*/ 2471482 w 4203112"/>
                  <a:gd name="connsiteY36" fmla="*/ 2169008 h 4172986"/>
                  <a:gd name="connsiteX37" fmla="*/ 2644745 w 4203112"/>
                  <a:gd name="connsiteY37" fmla="*/ 1997159 h 4172986"/>
                  <a:gd name="connsiteX38" fmla="*/ 2231772 w 4203112"/>
                  <a:gd name="connsiteY38" fmla="*/ 1888178 h 4172986"/>
                  <a:gd name="connsiteX39" fmla="*/ 2094967 w 4203112"/>
                  <a:gd name="connsiteY39" fmla="*/ 1956032 h 4172986"/>
                  <a:gd name="connsiteX40" fmla="*/ 2039388 w 4203112"/>
                  <a:gd name="connsiteY40" fmla="*/ 1905061 h 4172986"/>
                  <a:gd name="connsiteX41" fmla="*/ 1919108 w 4203112"/>
                  <a:gd name="connsiteY41" fmla="*/ 2036214 h 4172986"/>
                  <a:gd name="connsiteX42" fmla="*/ 1078927 w 4203112"/>
                  <a:gd name="connsiteY42" fmla="*/ 2378726 h 4172986"/>
                  <a:gd name="connsiteX43" fmla="*/ 2259074 w 4203112"/>
                  <a:gd name="connsiteY43" fmla="*/ 1100951 h 4172986"/>
                  <a:gd name="connsiteX44" fmla="*/ 3829901 w 4203112"/>
                  <a:gd name="connsiteY44" fmla="*/ 1389889 h 4172986"/>
                  <a:gd name="connsiteX45" fmla="*/ 3448965 w 4203112"/>
                  <a:gd name="connsiteY45" fmla="*/ 3314202 h 4172986"/>
                  <a:gd name="connsiteX46" fmla="*/ 1444117 w 4203112"/>
                  <a:gd name="connsiteY46" fmla="*/ 3841627 h 4172986"/>
                  <a:gd name="connsiteX47" fmla="*/ 1441457 w 4203112"/>
                  <a:gd name="connsiteY47" fmla="*/ 3837630 h 4172986"/>
                  <a:gd name="connsiteX48" fmla="*/ 1078927 w 4203112"/>
                  <a:gd name="connsiteY48" fmla="*/ 2378726 h 4172986"/>
                  <a:gd name="connsiteX49" fmla="*/ 844073 w 4203112"/>
                  <a:gd name="connsiteY49" fmla="*/ 2112929 h 4172986"/>
                  <a:gd name="connsiteX50" fmla="*/ 1947259 w 4203112"/>
                  <a:gd name="connsiteY50" fmla="*/ 910020 h 4172986"/>
                  <a:gd name="connsiteX51" fmla="*/ 2015087 w 4203112"/>
                  <a:gd name="connsiteY51" fmla="*/ 907087 h 4172986"/>
                  <a:gd name="connsiteX52" fmla="*/ 2156605 w 4203112"/>
                  <a:gd name="connsiteY52" fmla="*/ 1036872 h 4172986"/>
                  <a:gd name="connsiteX53" fmla="*/ 2159538 w 4203112"/>
                  <a:gd name="connsiteY53" fmla="*/ 1104700 h 4172986"/>
                  <a:gd name="connsiteX54" fmla="*/ 1056351 w 4203112"/>
                  <a:gd name="connsiteY54" fmla="*/ 2307609 h 4172986"/>
                  <a:gd name="connsiteX55" fmla="*/ 988524 w 4203112"/>
                  <a:gd name="connsiteY55" fmla="*/ 2310542 h 4172986"/>
                  <a:gd name="connsiteX56" fmla="*/ 847006 w 4203112"/>
                  <a:gd name="connsiteY56" fmla="*/ 2180756 h 4172986"/>
                  <a:gd name="connsiteX57" fmla="*/ 844073 w 4203112"/>
                  <a:gd name="connsiteY57" fmla="*/ 2112929 h 4172986"/>
                  <a:gd name="connsiteX58" fmla="*/ 608369 w 4203112"/>
                  <a:gd name="connsiteY58" fmla="*/ 624401 h 4172986"/>
                  <a:gd name="connsiteX59" fmla="*/ 1323969 w 4203112"/>
                  <a:gd name="connsiteY59" fmla="*/ 510720 h 4172986"/>
                  <a:gd name="connsiteX60" fmla="*/ 1407055 w 4203112"/>
                  <a:gd name="connsiteY60" fmla="*/ 25854 h 4172986"/>
                  <a:gd name="connsiteX61" fmla="*/ 1845112 w 4203112"/>
                  <a:gd name="connsiteY61" fmla="*/ 150503 h 4172986"/>
                  <a:gd name="connsiteX62" fmla="*/ 1869929 w 4203112"/>
                  <a:gd name="connsiteY62" fmla="*/ 859620 h 4172986"/>
                  <a:gd name="connsiteX63" fmla="*/ 830647 w 4203112"/>
                  <a:gd name="connsiteY63" fmla="*/ 2021033 h 4172986"/>
                  <a:gd name="connsiteX64" fmla="*/ 111882 w 4203112"/>
                  <a:gd name="connsiteY64" fmla="*/ 2050004 h 4172986"/>
                  <a:gd name="connsiteX65" fmla="*/ 509974 w 4203112"/>
                  <a:gd name="connsiteY65" fmla="*/ 1344081 h 4172986"/>
                  <a:gd name="connsiteX66" fmla="*/ 530788 w 4203112"/>
                  <a:gd name="connsiteY66" fmla="*/ 728341 h 4172986"/>
                  <a:gd name="connsiteX67" fmla="*/ 608369 w 4203112"/>
                  <a:gd name="connsiteY67" fmla="*/ 624401 h 4172986"/>
                  <a:gd name="connsiteX0" fmla="*/ 2711097 w 4203112"/>
                  <a:gd name="connsiteY0" fmla="*/ 2579505 h 4231407"/>
                  <a:gd name="connsiteX1" fmla="*/ 2769667 w 4203112"/>
                  <a:gd name="connsiteY1" fmla="*/ 2540626 h 4231407"/>
                  <a:gd name="connsiteX2" fmla="*/ 2887654 w 4203112"/>
                  <a:gd name="connsiteY2" fmla="*/ 2574779 h 4231407"/>
                  <a:gd name="connsiteX3" fmla="*/ 2942683 w 4203112"/>
                  <a:gd name="connsiteY3" fmla="*/ 2762106 h 4231407"/>
                  <a:gd name="connsiteX4" fmla="*/ 2935472 w 4203112"/>
                  <a:gd name="connsiteY4" fmla="*/ 2785279 h 4231407"/>
                  <a:gd name="connsiteX5" fmla="*/ 2711097 w 4203112"/>
                  <a:gd name="connsiteY5" fmla="*/ 2579505 h 4231407"/>
                  <a:gd name="connsiteX6" fmla="*/ 2171384 w 4203112"/>
                  <a:gd name="connsiteY6" fmla="*/ 2325997 h 4231407"/>
                  <a:gd name="connsiteX7" fmla="*/ 2373058 w 4203112"/>
                  <a:gd name="connsiteY7" fmla="*/ 2510953 h 4231407"/>
                  <a:gd name="connsiteX8" fmla="*/ 2370959 w 4203112"/>
                  <a:gd name="connsiteY8" fmla="*/ 2511484 h 4231407"/>
                  <a:gd name="connsiteX9" fmla="*/ 2214151 w 4203112"/>
                  <a:gd name="connsiteY9" fmla="*/ 2466468 h 4231407"/>
                  <a:gd name="connsiteX10" fmla="*/ 2213034 w 4203112"/>
                  <a:gd name="connsiteY10" fmla="*/ 2467793 h 4231407"/>
                  <a:gd name="connsiteX11" fmla="*/ 2171384 w 4203112"/>
                  <a:gd name="connsiteY11" fmla="*/ 2325997 h 4231407"/>
                  <a:gd name="connsiteX12" fmla="*/ 1919108 w 4203112"/>
                  <a:gd name="connsiteY12" fmla="*/ 2094635 h 4231407"/>
                  <a:gd name="connsiteX13" fmla="*/ 1977212 w 4203112"/>
                  <a:gd name="connsiteY13" fmla="*/ 2147922 h 4231407"/>
                  <a:gd name="connsiteX14" fmla="*/ 1925891 w 4203112"/>
                  <a:gd name="connsiteY14" fmla="*/ 2254887 h 4231407"/>
                  <a:gd name="connsiteX15" fmla="*/ 2052710 w 4203112"/>
                  <a:gd name="connsiteY15" fmla="*/ 2657767 h 4231407"/>
                  <a:gd name="connsiteX16" fmla="*/ 2400744 w 4203112"/>
                  <a:gd name="connsiteY16" fmla="*/ 2760045 h 4231407"/>
                  <a:gd name="connsiteX17" fmla="*/ 2573309 w 4203112"/>
                  <a:gd name="connsiteY17" fmla="*/ 2694602 h 4231407"/>
                  <a:gd name="connsiteX18" fmla="*/ 2803909 w 4203112"/>
                  <a:gd name="connsiteY18" fmla="*/ 2906085 h 4231407"/>
                  <a:gd name="connsiteX19" fmla="*/ 2611209 w 4203112"/>
                  <a:gd name="connsiteY19" fmla="*/ 2855084 h 4231407"/>
                  <a:gd name="connsiteX20" fmla="*/ 2418743 w 4203112"/>
                  <a:gd name="connsiteY20" fmla="*/ 3045980 h 4231407"/>
                  <a:gd name="connsiteX21" fmla="*/ 2877490 w 4203112"/>
                  <a:gd name="connsiteY21" fmla="*/ 3167040 h 4231407"/>
                  <a:gd name="connsiteX22" fmla="*/ 3016268 w 4203112"/>
                  <a:gd name="connsiteY22" fmla="*/ 3100839 h 4231407"/>
                  <a:gd name="connsiteX23" fmla="*/ 3074759 w 4203112"/>
                  <a:gd name="connsiteY23" fmla="*/ 3154481 h 4231407"/>
                  <a:gd name="connsiteX24" fmla="*/ 3195039 w 4203112"/>
                  <a:gd name="connsiteY24" fmla="*/ 3023328 h 4231407"/>
                  <a:gd name="connsiteX25" fmla="*/ 3140917 w 4203112"/>
                  <a:gd name="connsiteY25" fmla="*/ 2973692 h 4231407"/>
                  <a:gd name="connsiteX26" fmla="*/ 3206354 w 4203112"/>
                  <a:gd name="connsiteY26" fmla="*/ 2825054 h 4231407"/>
                  <a:gd name="connsiteX27" fmla="*/ 3073603 w 4203112"/>
                  <a:gd name="connsiteY27" fmla="*/ 2377855 h 4231407"/>
                  <a:gd name="connsiteX28" fmla="*/ 3074334 w 4203112"/>
                  <a:gd name="connsiteY28" fmla="*/ 2376999 h 4231407"/>
                  <a:gd name="connsiteX29" fmla="*/ 3069192 w 4203112"/>
                  <a:gd name="connsiteY29" fmla="*/ 2373225 h 4231407"/>
                  <a:gd name="connsiteX30" fmla="*/ 3067445 w 4203112"/>
                  <a:gd name="connsiteY30" fmla="*/ 2371392 h 4231407"/>
                  <a:gd name="connsiteX31" fmla="*/ 3067143 w 4203112"/>
                  <a:gd name="connsiteY31" fmla="*/ 2371721 h 4231407"/>
                  <a:gd name="connsiteX32" fmla="*/ 2729016 w 4203112"/>
                  <a:gd name="connsiteY32" fmla="*/ 2284900 h 4231407"/>
                  <a:gd name="connsiteX33" fmla="*/ 2522385 w 4203112"/>
                  <a:gd name="connsiteY33" fmla="*/ 2406438 h 4231407"/>
                  <a:gd name="connsiteX34" fmla="*/ 2283741 w 4203112"/>
                  <a:gd name="connsiteY34" fmla="*/ 2187577 h 4231407"/>
                  <a:gd name="connsiteX35" fmla="*/ 2297678 w 4203112"/>
                  <a:gd name="connsiteY35" fmla="*/ 2181563 h 4231407"/>
                  <a:gd name="connsiteX36" fmla="*/ 2471482 w 4203112"/>
                  <a:gd name="connsiteY36" fmla="*/ 2227429 h 4231407"/>
                  <a:gd name="connsiteX37" fmla="*/ 2644745 w 4203112"/>
                  <a:gd name="connsiteY37" fmla="*/ 2055580 h 4231407"/>
                  <a:gd name="connsiteX38" fmla="*/ 2231772 w 4203112"/>
                  <a:gd name="connsiteY38" fmla="*/ 1946599 h 4231407"/>
                  <a:gd name="connsiteX39" fmla="*/ 2094967 w 4203112"/>
                  <a:gd name="connsiteY39" fmla="*/ 2014453 h 4231407"/>
                  <a:gd name="connsiteX40" fmla="*/ 2039388 w 4203112"/>
                  <a:gd name="connsiteY40" fmla="*/ 1963482 h 4231407"/>
                  <a:gd name="connsiteX41" fmla="*/ 1919108 w 4203112"/>
                  <a:gd name="connsiteY41" fmla="*/ 2094635 h 4231407"/>
                  <a:gd name="connsiteX42" fmla="*/ 1078927 w 4203112"/>
                  <a:gd name="connsiteY42" fmla="*/ 2437147 h 4231407"/>
                  <a:gd name="connsiteX43" fmla="*/ 2259074 w 4203112"/>
                  <a:gd name="connsiteY43" fmla="*/ 1159372 h 4231407"/>
                  <a:gd name="connsiteX44" fmla="*/ 3829901 w 4203112"/>
                  <a:gd name="connsiteY44" fmla="*/ 1448310 h 4231407"/>
                  <a:gd name="connsiteX45" fmla="*/ 3448965 w 4203112"/>
                  <a:gd name="connsiteY45" fmla="*/ 3372623 h 4231407"/>
                  <a:gd name="connsiteX46" fmla="*/ 1444117 w 4203112"/>
                  <a:gd name="connsiteY46" fmla="*/ 3900048 h 4231407"/>
                  <a:gd name="connsiteX47" fmla="*/ 1441457 w 4203112"/>
                  <a:gd name="connsiteY47" fmla="*/ 3896051 h 4231407"/>
                  <a:gd name="connsiteX48" fmla="*/ 1078927 w 4203112"/>
                  <a:gd name="connsiteY48" fmla="*/ 2437147 h 4231407"/>
                  <a:gd name="connsiteX49" fmla="*/ 844073 w 4203112"/>
                  <a:gd name="connsiteY49" fmla="*/ 2171350 h 4231407"/>
                  <a:gd name="connsiteX50" fmla="*/ 1947259 w 4203112"/>
                  <a:gd name="connsiteY50" fmla="*/ 968441 h 4231407"/>
                  <a:gd name="connsiteX51" fmla="*/ 2015087 w 4203112"/>
                  <a:gd name="connsiteY51" fmla="*/ 965508 h 4231407"/>
                  <a:gd name="connsiteX52" fmla="*/ 2156605 w 4203112"/>
                  <a:gd name="connsiteY52" fmla="*/ 1095293 h 4231407"/>
                  <a:gd name="connsiteX53" fmla="*/ 2159538 w 4203112"/>
                  <a:gd name="connsiteY53" fmla="*/ 1163121 h 4231407"/>
                  <a:gd name="connsiteX54" fmla="*/ 1056351 w 4203112"/>
                  <a:gd name="connsiteY54" fmla="*/ 2366030 h 4231407"/>
                  <a:gd name="connsiteX55" fmla="*/ 988524 w 4203112"/>
                  <a:gd name="connsiteY55" fmla="*/ 2368963 h 4231407"/>
                  <a:gd name="connsiteX56" fmla="*/ 847006 w 4203112"/>
                  <a:gd name="connsiteY56" fmla="*/ 2239177 h 4231407"/>
                  <a:gd name="connsiteX57" fmla="*/ 844073 w 4203112"/>
                  <a:gd name="connsiteY57" fmla="*/ 2171350 h 4231407"/>
                  <a:gd name="connsiteX58" fmla="*/ 608369 w 4203112"/>
                  <a:gd name="connsiteY58" fmla="*/ 682822 h 4231407"/>
                  <a:gd name="connsiteX59" fmla="*/ 1323969 w 4203112"/>
                  <a:gd name="connsiteY59" fmla="*/ 569141 h 4231407"/>
                  <a:gd name="connsiteX60" fmla="*/ 1407055 w 4203112"/>
                  <a:gd name="connsiteY60" fmla="*/ 84275 h 4231407"/>
                  <a:gd name="connsiteX61" fmla="*/ 1845112 w 4203112"/>
                  <a:gd name="connsiteY61" fmla="*/ 208924 h 4231407"/>
                  <a:gd name="connsiteX62" fmla="*/ 1869929 w 4203112"/>
                  <a:gd name="connsiteY62" fmla="*/ 918041 h 4231407"/>
                  <a:gd name="connsiteX63" fmla="*/ 830647 w 4203112"/>
                  <a:gd name="connsiteY63" fmla="*/ 2079454 h 4231407"/>
                  <a:gd name="connsiteX64" fmla="*/ 111882 w 4203112"/>
                  <a:gd name="connsiteY64" fmla="*/ 2108425 h 4231407"/>
                  <a:gd name="connsiteX65" fmla="*/ 509974 w 4203112"/>
                  <a:gd name="connsiteY65" fmla="*/ 1402502 h 4231407"/>
                  <a:gd name="connsiteX66" fmla="*/ 530788 w 4203112"/>
                  <a:gd name="connsiteY66" fmla="*/ 786762 h 4231407"/>
                  <a:gd name="connsiteX67" fmla="*/ 608369 w 4203112"/>
                  <a:gd name="connsiteY67" fmla="*/ 682822 h 4231407"/>
                  <a:gd name="connsiteX0" fmla="*/ 2711097 w 4203112"/>
                  <a:gd name="connsiteY0" fmla="*/ 2591123 h 4243025"/>
                  <a:gd name="connsiteX1" fmla="*/ 2769667 w 4203112"/>
                  <a:gd name="connsiteY1" fmla="*/ 2552244 h 4243025"/>
                  <a:gd name="connsiteX2" fmla="*/ 2887654 w 4203112"/>
                  <a:gd name="connsiteY2" fmla="*/ 2586397 h 4243025"/>
                  <a:gd name="connsiteX3" fmla="*/ 2942683 w 4203112"/>
                  <a:gd name="connsiteY3" fmla="*/ 2773724 h 4243025"/>
                  <a:gd name="connsiteX4" fmla="*/ 2935472 w 4203112"/>
                  <a:gd name="connsiteY4" fmla="*/ 2796897 h 4243025"/>
                  <a:gd name="connsiteX5" fmla="*/ 2711097 w 4203112"/>
                  <a:gd name="connsiteY5" fmla="*/ 2591123 h 4243025"/>
                  <a:gd name="connsiteX6" fmla="*/ 2171384 w 4203112"/>
                  <a:gd name="connsiteY6" fmla="*/ 2337615 h 4243025"/>
                  <a:gd name="connsiteX7" fmla="*/ 2373058 w 4203112"/>
                  <a:gd name="connsiteY7" fmla="*/ 2522571 h 4243025"/>
                  <a:gd name="connsiteX8" fmla="*/ 2370959 w 4203112"/>
                  <a:gd name="connsiteY8" fmla="*/ 2523102 h 4243025"/>
                  <a:gd name="connsiteX9" fmla="*/ 2214151 w 4203112"/>
                  <a:gd name="connsiteY9" fmla="*/ 2478086 h 4243025"/>
                  <a:gd name="connsiteX10" fmla="*/ 2213034 w 4203112"/>
                  <a:gd name="connsiteY10" fmla="*/ 2479411 h 4243025"/>
                  <a:gd name="connsiteX11" fmla="*/ 2171384 w 4203112"/>
                  <a:gd name="connsiteY11" fmla="*/ 2337615 h 4243025"/>
                  <a:gd name="connsiteX12" fmla="*/ 1919108 w 4203112"/>
                  <a:gd name="connsiteY12" fmla="*/ 2106253 h 4243025"/>
                  <a:gd name="connsiteX13" fmla="*/ 1977212 w 4203112"/>
                  <a:gd name="connsiteY13" fmla="*/ 2159540 h 4243025"/>
                  <a:gd name="connsiteX14" fmla="*/ 1925891 w 4203112"/>
                  <a:gd name="connsiteY14" fmla="*/ 2266505 h 4243025"/>
                  <a:gd name="connsiteX15" fmla="*/ 2052710 w 4203112"/>
                  <a:gd name="connsiteY15" fmla="*/ 2669385 h 4243025"/>
                  <a:gd name="connsiteX16" fmla="*/ 2400744 w 4203112"/>
                  <a:gd name="connsiteY16" fmla="*/ 2771663 h 4243025"/>
                  <a:gd name="connsiteX17" fmla="*/ 2573309 w 4203112"/>
                  <a:gd name="connsiteY17" fmla="*/ 2706220 h 4243025"/>
                  <a:gd name="connsiteX18" fmla="*/ 2803909 w 4203112"/>
                  <a:gd name="connsiteY18" fmla="*/ 2917703 h 4243025"/>
                  <a:gd name="connsiteX19" fmla="*/ 2611209 w 4203112"/>
                  <a:gd name="connsiteY19" fmla="*/ 2866702 h 4243025"/>
                  <a:gd name="connsiteX20" fmla="*/ 2418743 w 4203112"/>
                  <a:gd name="connsiteY20" fmla="*/ 3057598 h 4243025"/>
                  <a:gd name="connsiteX21" fmla="*/ 2877490 w 4203112"/>
                  <a:gd name="connsiteY21" fmla="*/ 3178658 h 4243025"/>
                  <a:gd name="connsiteX22" fmla="*/ 3016268 w 4203112"/>
                  <a:gd name="connsiteY22" fmla="*/ 3112457 h 4243025"/>
                  <a:gd name="connsiteX23" fmla="*/ 3074759 w 4203112"/>
                  <a:gd name="connsiteY23" fmla="*/ 3166099 h 4243025"/>
                  <a:gd name="connsiteX24" fmla="*/ 3195039 w 4203112"/>
                  <a:gd name="connsiteY24" fmla="*/ 3034946 h 4243025"/>
                  <a:gd name="connsiteX25" fmla="*/ 3140917 w 4203112"/>
                  <a:gd name="connsiteY25" fmla="*/ 2985310 h 4243025"/>
                  <a:gd name="connsiteX26" fmla="*/ 3206354 w 4203112"/>
                  <a:gd name="connsiteY26" fmla="*/ 2836672 h 4243025"/>
                  <a:gd name="connsiteX27" fmla="*/ 3073603 w 4203112"/>
                  <a:gd name="connsiteY27" fmla="*/ 2389473 h 4243025"/>
                  <a:gd name="connsiteX28" fmla="*/ 3074334 w 4203112"/>
                  <a:gd name="connsiteY28" fmla="*/ 2388617 h 4243025"/>
                  <a:gd name="connsiteX29" fmla="*/ 3069192 w 4203112"/>
                  <a:gd name="connsiteY29" fmla="*/ 2384843 h 4243025"/>
                  <a:gd name="connsiteX30" fmla="*/ 3067445 w 4203112"/>
                  <a:gd name="connsiteY30" fmla="*/ 2383010 h 4243025"/>
                  <a:gd name="connsiteX31" fmla="*/ 3067143 w 4203112"/>
                  <a:gd name="connsiteY31" fmla="*/ 2383339 h 4243025"/>
                  <a:gd name="connsiteX32" fmla="*/ 2729016 w 4203112"/>
                  <a:gd name="connsiteY32" fmla="*/ 2296518 h 4243025"/>
                  <a:gd name="connsiteX33" fmla="*/ 2522385 w 4203112"/>
                  <a:gd name="connsiteY33" fmla="*/ 2418056 h 4243025"/>
                  <a:gd name="connsiteX34" fmla="*/ 2283741 w 4203112"/>
                  <a:gd name="connsiteY34" fmla="*/ 2199195 h 4243025"/>
                  <a:gd name="connsiteX35" fmla="*/ 2297678 w 4203112"/>
                  <a:gd name="connsiteY35" fmla="*/ 2193181 h 4243025"/>
                  <a:gd name="connsiteX36" fmla="*/ 2471482 w 4203112"/>
                  <a:gd name="connsiteY36" fmla="*/ 2239047 h 4243025"/>
                  <a:gd name="connsiteX37" fmla="*/ 2644745 w 4203112"/>
                  <a:gd name="connsiteY37" fmla="*/ 2067198 h 4243025"/>
                  <a:gd name="connsiteX38" fmla="*/ 2231772 w 4203112"/>
                  <a:gd name="connsiteY38" fmla="*/ 1958217 h 4243025"/>
                  <a:gd name="connsiteX39" fmla="*/ 2094967 w 4203112"/>
                  <a:gd name="connsiteY39" fmla="*/ 2026071 h 4243025"/>
                  <a:gd name="connsiteX40" fmla="*/ 2039388 w 4203112"/>
                  <a:gd name="connsiteY40" fmla="*/ 1975100 h 4243025"/>
                  <a:gd name="connsiteX41" fmla="*/ 1919108 w 4203112"/>
                  <a:gd name="connsiteY41" fmla="*/ 2106253 h 4243025"/>
                  <a:gd name="connsiteX42" fmla="*/ 1078927 w 4203112"/>
                  <a:gd name="connsiteY42" fmla="*/ 2448765 h 4243025"/>
                  <a:gd name="connsiteX43" fmla="*/ 2259074 w 4203112"/>
                  <a:gd name="connsiteY43" fmla="*/ 1170990 h 4243025"/>
                  <a:gd name="connsiteX44" fmla="*/ 3829901 w 4203112"/>
                  <a:gd name="connsiteY44" fmla="*/ 1459928 h 4243025"/>
                  <a:gd name="connsiteX45" fmla="*/ 3448965 w 4203112"/>
                  <a:gd name="connsiteY45" fmla="*/ 3384241 h 4243025"/>
                  <a:gd name="connsiteX46" fmla="*/ 1444117 w 4203112"/>
                  <a:gd name="connsiteY46" fmla="*/ 3911666 h 4243025"/>
                  <a:gd name="connsiteX47" fmla="*/ 1441457 w 4203112"/>
                  <a:gd name="connsiteY47" fmla="*/ 3907669 h 4243025"/>
                  <a:gd name="connsiteX48" fmla="*/ 1078927 w 4203112"/>
                  <a:gd name="connsiteY48" fmla="*/ 2448765 h 4243025"/>
                  <a:gd name="connsiteX49" fmla="*/ 844073 w 4203112"/>
                  <a:gd name="connsiteY49" fmla="*/ 2182968 h 4243025"/>
                  <a:gd name="connsiteX50" fmla="*/ 1947259 w 4203112"/>
                  <a:gd name="connsiteY50" fmla="*/ 980059 h 4243025"/>
                  <a:gd name="connsiteX51" fmla="*/ 2015087 w 4203112"/>
                  <a:gd name="connsiteY51" fmla="*/ 977126 h 4243025"/>
                  <a:gd name="connsiteX52" fmla="*/ 2156605 w 4203112"/>
                  <a:gd name="connsiteY52" fmla="*/ 1106911 h 4243025"/>
                  <a:gd name="connsiteX53" fmla="*/ 2159538 w 4203112"/>
                  <a:gd name="connsiteY53" fmla="*/ 1174739 h 4243025"/>
                  <a:gd name="connsiteX54" fmla="*/ 1056351 w 4203112"/>
                  <a:gd name="connsiteY54" fmla="*/ 2377648 h 4243025"/>
                  <a:gd name="connsiteX55" fmla="*/ 988524 w 4203112"/>
                  <a:gd name="connsiteY55" fmla="*/ 2380581 h 4243025"/>
                  <a:gd name="connsiteX56" fmla="*/ 847006 w 4203112"/>
                  <a:gd name="connsiteY56" fmla="*/ 2250795 h 4243025"/>
                  <a:gd name="connsiteX57" fmla="*/ 844073 w 4203112"/>
                  <a:gd name="connsiteY57" fmla="*/ 2182968 h 4243025"/>
                  <a:gd name="connsiteX58" fmla="*/ 608369 w 4203112"/>
                  <a:gd name="connsiteY58" fmla="*/ 694440 h 4243025"/>
                  <a:gd name="connsiteX59" fmla="*/ 1323969 w 4203112"/>
                  <a:gd name="connsiteY59" fmla="*/ 580759 h 4243025"/>
                  <a:gd name="connsiteX60" fmla="*/ 1407055 w 4203112"/>
                  <a:gd name="connsiteY60" fmla="*/ 95893 h 4243025"/>
                  <a:gd name="connsiteX61" fmla="*/ 1845112 w 4203112"/>
                  <a:gd name="connsiteY61" fmla="*/ 220542 h 4243025"/>
                  <a:gd name="connsiteX62" fmla="*/ 1869929 w 4203112"/>
                  <a:gd name="connsiteY62" fmla="*/ 929659 h 4243025"/>
                  <a:gd name="connsiteX63" fmla="*/ 830647 w 4203112"/>
                  <a:gd name="connsiteY63" fmla="*/ 2091072 h 4243025"/>
                  <a:gd name="connsiteX64" fmla="*/ 111882 w 4203112"/>
                  <a:gd name="connsiteY64" fmla="*/ 2120043 h 4243025"/>
                  <a:gd name="connsiteX65" fmla="*/ 509974 w 4203112"/>
                  <a:gd name="connsiteY65" fmla="*/ 1414120 h 4243025"/>
                  <a:gd name="connsiteX66" fmla="*/ 530788 w 4203112"/>
                  <a:gd name="connsiteY66" fmla="*/ 798380 h 4243025"/>
                  <a:gd name="connsiteX67" fmla="*/ 608369 w 4203112"/>
                  <a:gd name="connsiteY67" fmla="*/ 694440 h 4243025"/>
                  <a:gd name="connsiteX0" fmla="*/ 2711097 w 4203112"/>
                  <a:gd name="connsiteY0" fmla="*/ 2522365 h 4174267"/>
                  <a:gd name="connsiteX1" fmla="*/ 2769667 w 4203112"/>
                  <a:gd name="connsiteY1" fmla="*/ 2483486 h 4174267"/>
                  <a:gd name="connsiteX2" fmla="*/ 2887654 w 4203112"/>
                  <a:gd name="connsiteY2" fmla="*/ 2517639 h 4174267"/>
                  <a:gd name="connsiteX3" fmla="*/ 2942683 w 4203112"/>
                  <a:gd name="connsiteY3" fmla="*/ 2704966 h 4174267"/>
                  <a:gd name="connsiteX4" fmla="*/ 2935472 w 4203112"/>
                  <a:gd name="connsiteY4" fmla="*/ 2728139 h 4174267"/>
                  <a:gd name="connsiteX5" fmla="*/ 2711097 w 4203112"/>
                  <a:gd name="connsiteY5" fmla="*/ 2522365 h 4174267"/>
                  <a:gd name="connsiteX6" fmla="*/ 2171384 w 4203112"/>
                  <a:gd name="connsiteY6" fmla="*/ 2268857 h 4174267"/>
                  <a:gd name="connsiteX7" fmla="*/ 2373058 w 4203112"/>
                  <a:gd name="connsiteY7" fmla="*/ 2453813 h 4174267"/>
                  <a:gd name="connsiteX8" fmla="*/ 2370959 w 4203112"/>
                  <a:gd name="connsiteY8" fmla="*/ 2454344 h 4174267"/>
                  <a:gd name="connsiteX9" fmla="*/ 2214151 w 4203112"/>
                  <a:gd name="connsiteY9" fmla="*/ 2409328 h 4174267"/>
                  <a:gd name="connsiteX10" fmla="*/ 2213034 w 4203112"/>
                  <a:gd name="connsiteY10" fmla="*/ 2410653 h 4174267"/>
                  <a:gd name="connsiteX11" fmla="*/ 2171384 w 4203112"/>
                  <a:gd name="connsiteY11" fmla="*/ 2268857 h 4174267"/>
                  <a:gd name="connsiteX12" fmla="*/ 1919108 w 4203112"/>
                  <a:gd name="connsiteY12" fmla="*/ 2037495 h 4174267"/>
                  <a:gd name="connsiteX13" fmla="*/ 1977212 w 4203112"/>
                  <a:gd name="connsiteY13" fmla="*/ 2090782 h 4174267"/>
                  <a:gd name="connsiteX14" fmla="*/ 1925891 w 4203112"/>
                  <a:gd name="connsiteY14" fmla="*/ 2197747 h 4174267"/>
                  <a:gd name="connsiteX15" fmla="*/ 2052710 w 4203112"/>
                  <a:gd name="connsiteY15" fmla="*/ 2600627 h 4174267"/>
                  <a:gd name="connsiteX16" fmla="*/ 2400744 w 4203112"/>
                  <a:gd name="connsiteY16" fmla="*/ 2702905 h 4174267"/>
                  <a:gd name="connsiteX17" fmla="*/ 2573309 w 4203112"/>
                  <a:gd name="connsiteY17" fmla="*/ 2637462 h 4174267"/>
                  <a:gd name="connsiteX18" fmla="*/ 2803909 w 4203112"/>
                  <a:gd name="connsiteY18" fmla="*/ 2848945 h 4174267"/>
                  <a:gd name="connsiteX19" fmla="*/ 2611209 w 4203112"/>
                  <a:gd name="connsiteY19" fmla="*/ 2797944 h 4174267"/>
                  <a:gd name="connsiteX20" fmla="*/ 2418743 w 4203112"/>
                  <a:gd name="connsiteY20" fmla="*/ 2988840 h 4174267"/>
                  <a:gd name="connsiteX21" fmla="*/ 2877490 w 4203112"/>
                  <a:gd name="connsiteY21" fmla="*/ 3109900 h 4174267"/>
                  <a:gd name="connsiteX22" fmla="*/ 3016268 w 4203112"/>
                  <a:gd name="connsiteY22" fmla="*/ 3043699 h 4174267"/>
                  <a:gd name="connsiteX23" fmla="*/ 3074759 w 4203112"/>
                  <a:gd name="connsiteY23" fmla="*/ 3097341 h 4174267"/>
                  <a:gd name="connsiteX24" fmla="*/ 3195039 w 4203112"/>
                  <a:gd name="connsiteY24" fmla="*/ 2966188 h 4174267"/>
                  <a:gd name="connsiteX25" fmla="*/ 3140917 w 4203112"/>
                  <a:gd name="connsiteY25" fmla="*/ 2916552 h 4174267"/>
                  <a:gd name="connsiteX26" fmla="*/ 3206354 w 4203112"/>
                  <a:gd name="connsiteY26" fmla="*/ 2767914 h 4174267"/>
                  <a:gd name="connsiteX27" fmla="*/ 3073603 w 4203112"/>
                  <a:gd name="connsiteY27" fmla="*/ 2320715 h 4174267"/>
                  <a:gd name="connsiteX28" fmla="*/ 3074334 w 4203112"/>
                  <a:gd name="connsiteY28" fmla="*/ 2319859 h 4174267"/>
                  <a:gd name="connsiteX29" fmla="*/ 3069192 w 4203112"/>
                  <a:gd name="connsiteY29" fmla="*/ 2316085 h 4174267"/>
                  <a:gd name="connsiteX30" fmla="*/ 3067445 w 4203112"/>
                  <a:gd name="connsiteY30" fmla="*/ 2314252 h 4174267"/>
                  <a:gd name="connsiteX31" fmla="*/ 3067143 w 4203112"/>
                  <a:gd name="connsiteY31" fmla="*/ 2314581 h 4174267"/>
                  <a:gd name="connsiteX32" fmla="*/ 2729016 w 4203112"/>
                  <a:gd name="connsiteY32" fmla="*/ 2227760 h 4174267"/>
                  <a:gd name="connsiteX33" fmla="*/ 2522385 w 4203112"/>
                  <a:gd name="connsiteY33" fmla="*/ 2349298 h 4174267"/>
                  <a:gd name="connsiteX34" fmla="*/ 2283741 w 4203112"/>
                  <a:gd name="connsiteY34" fmla="*/ 2130437 h 4174267"/>
                  <a:gd name="connsiteX35" fmla="*/ 2297678 w 4203112"/>
                  <a:gd name="connsiteY35" fmla="*/ 2124423 h 4174267"/>
                  <a:gd name="connsiteX36" fmla="*/ 2471482 w 4203112"/>
                  <a:gd name="connsiteY36" fmla="*/ 2170289 h 4174267"/>
                  <a:gd name="connsiteX37" fmla="*/ 2644745 w 4203112"/>
                  <a:gd name="connsiteY37" fmla="*/ 1998440 h 4174267"/>
                  <a:gd name="connsiteX38" fmla="*/ 2231772 w 4203112"/>
                  <a:gd name="connsiteY38" fmla="*/ 1889459 h 4174267"/>
                  <a:gd name="connsiteX39" fmla="*/ 2094967 w 4203112"/>
                  <a:gd name="connsiteY39" fmla="*/ 1957313 h 4174267"/>
                  <a:gd name="connsiteX40" fmla="*/ 2039388 w 4203112"/>
                  <a:gd name="connsiteY40" fmla="*/ 1906342 h 4174267"/>
                  <a:gd name="connsiteX41" fmla="*/ 1919108 w 4203112"/>
                  <a:gd name="connsiteY41" fmla="*/ 2037495 h 4174267"/>
                  <a:gd name="connsiteX42" fmla="*/ 1078927 w 4203112"/>
                  <a:gd name="connsiteY42" fmla="*/ 2380007 h 4174267"/>
                  <a:gd name="connsiteX43" fmla="*/ 2259074 w 4203112"/>
                  <a:gd name="connsiteY43" fmla="*/ 1102232 h 4174267"/>
                  <a:gd name="connsiteX44" fmla="*/ 3829901 w 4203112"/>
                  <a:gd name="connsiteY44" fmla="*/ 1391170 h 4174267"/>
                  <a:gd name="connsiteX45" fmla="*/ 3448965 w 4203112"/>
                  <a:gd name="connsiteY45" fmla="*/ 3315483 h 4174267"/>
                  <a:gd name="connsiteX46" fmla="*/ 1444117 w 4203112"/>
                  <a:gd name="connsiteY46" fmla="*/ 3842908 h 4174267"/>
                  <a:gd name="connsiteX47" fmla="*/ 1441457 w 4203112"/>
                  <a:gd name="connsiteY47" fmla="*/ 3838911 h 4174267"/>
                  <a:gd name="connsiteX48" fmla="*/ 1078927 w 4203112"/>
                  <a:gd name="connsiteY48" fmla="*/ 2380007 h 4174267"/>
                  <a:gd name="connsiteX49" fmla="*/ 844073 w 4203112"/>
                  <a:gd name="connsiteY49" fmla="*/ 2114210 h 4174267"/>
                  <a:gd name="connsiteX50" fmla="*/ 1947259 w 4203112"/>
                  <a:gd name="connsiteY50" fmla="*/ 911301 h 4174267"/>
                  <a:gd name="connsiteX51" fmla="*/ 2015087 w 4203112"/>
                  <a:gd name="connsiteY51" fmla="*/ 908368 h 4174267"/>
                  <a:gd name="connsiteX52" fmla="*/ 2156605 w 4203112"/>
                  <a:gd name="connsiteY52" fmla="*/ 1038153 h 4174267"/>
                  <a:gd name="connsiteX53" fmla="*/ 2159538 w 4203112"/>
                  <a:gd name="connsiteY53" fmla="*/ 1105981 h 4174267"/>
                  <a:gd name="connsiteX54" fmla="*/ 1056351 w 4203112"/>
                  <a:gd name="connsiteY54" fmla="*/ 2308890 h 4174267"/>
                  <a:gd name="connsiteX55" fmla="*/ 988524 w 4203112"/>
                  <a:gd name="connsiteY55" fmla="*/ 2311823 h 4174267"/>
                  <a:gd name="connsiteX56" fmla="*/ 847006 w 4203112"/>
                  <a:gd name="connsiteY56" fmla="*/ 2182037 h 4174267"/>
                  <a:gd name="connsiteX57" fmla="*/ 844073 w 4203112"/>
                  <a:gd name="connsiteY57" fmla="*/ 2114210 h 4174267"/>
                  <a:gd name="connsiteX58" fmla="*/ 608369 w 4203112"/>
                  <a:gd name="connsiteY58" fmla="*/ 625682 h 4174267"/>
                  <a:gd name="connsiteX59" fmla="*/ 1230346 w 4203112"/>
                  <a:gd name="connsiteY59" fmla="*/ 529532 h 4174267"/>
                  <a:gd name="connsiteX60" fmla="*/ 1407055 w 4203112"/>
                  <a:gd name="connsiteY60" fmla="*/ 27135 h 4174267"/>
                  <a:gd name="connsiteX61" fmla="*/ 1845112 w 4203112"/>
                  <a:gd name="connsiteY61" fmla="*/ 151784 h 4174267"/>
                  <a:gd name="connsiteX62" fmla="*/ 1869929 w 4203112"/>
                  <a:gd name="connsiteY62" fmla="*/ 860901 h 4174267"/>
                  <a:gd name="connsiteX63" fmla="*/ 830647 w 4203112"/>
                  <a:gd name="connsiteY63" fmla="*/ 2022314 h 4174267"/>
                  <a:gd name="connsiteX64" fmla="*/ 111882 w 4203112"/>
                  <a:gd name="connsiteY64" fmla="*/ 2051285 h 4174267"/>
                  <a:gd name="connsiteX65" fmla="*/ 509974 w 4203112"/>
                  <a:gd name="connsiteY65" fmla="*/ 1345362 h 4174267"/>
                  <a:gd name="connsiteX66" fmla="*/ 530788 w 4203112"/>
                  <a:gd name="connsiteY66" fmla="*/ 729622 h 4174267"/>
                  <a:gd name="connsiteX67" fmla="*/ 608369 w 4203112"/>
                  <a:gd name="connsiteY67" fmla="*/ 625682 h 417426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7353 w 4183969"/>
                  <a:gd name="connsiteY66" fmla="*/ 75378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2673 w 4183969"/>
                  <a:gd name="connsiteY66" fmla="*/ 749490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685517 w 4177532"/>
                  <a:gd name="connsiteY0" fmla="*/ 2541845 h 4193747"/>
                  <a:gd name="connsiteX1" fmla="*/ 2744087 w 4177532"/>
                  <a:gd name="connsiteY1" fmla="*/ 2502966 h 4193747"/>
                  <a:gd name="connsiteX2" fmla="*/ 2862074 w 4177532"/>
                  <a:gd name="connsiteY2" fmla="*/ 2537119 h 4193747"/>
                  <a:gd name="connsiteX3" fmla="*/ 2917103 w 4177532"/>
                  <a:gd name="connsiteY3" fmla="*/ 2724446 h 4193747"/>
                  <a:gd name="connsiteX4" fmla="*/ 2909892 w 4177532"/>
                  <a:gd name="connsiteY4" fmla="*/ 2747619 h 4193747"/>
                  <a:gd name="connsiteX5" fmla="*/ 2685517 w 4177532"/>
                  <a:gd name="connsiteY5" fmla="*/ 2541845 h 4193747"/>
                  <a:gd name="connsiteX6" fmla="*/ 2145804 w 4177532"/>
                  <a:gd name="connsiteY6" fmla="*/ 2288337 h 4193747"/>
                  <a:gd name="connsiteX7" fmla="*/ 2347478 w 4177532"/>
                  <a:gd name="connsiteY7" fmla="*/ 2473293 h 4193747"/>
                  <a:gd name="connsiteX8" fmla="*/ 2345379 w 4177532"/>
                  <a:gd name="connsiteY8" fmla="*/ 2473824 h 4193747"/>
                  <a:gd name="connsiteX9" fmla="*/ 2188571 w 4177532"/>
                  <a:gd name="connsiteY9" fmla="*/ 2428808 h 4193747"/>
                  <a:gd name="connsiteX10" fmla="*/ 2187454 w 4177532"/>
                  <a:gd name="connsiteY10" fmla="*/ 2430133 h 4193747"/>
                  <a:gd name="connsiteX11" fmla="*/ 2145804 w 4177532"/>
                  <a:gd name="connsiteY11" fmla="*/ 2288337 h 4193747"/>
                  <a:gd name="connsiteX12" fmla="*/ 1893528 w 4177532"/>
                  <a:gd name="connsiteY12" fmla="*/ 2056975 h 4193747"/>
                  <a:gd name="connsiteX13" fmla="*/ 1951632 w 4177532"/>
                  <a:gd name="connsiteY13" fmla="*/ 2110262 h 4193747"/>
                  <a:gd name="connsiteX14" fmla="*/ 1900311 w 4177532"/>
                  <a:gd name="connsiteY14" fmla="*/ 2217227 h 4193747"/>
                  <a:gd name="connsiteX15" fmla="*/ 2027130 w 4177532"/>
                  <a:gd name="connsiteY15" fmla="*/ 2620107 h 4193747"/>
                  <a:gd name="connsiteX16" fmla="*/ 2375164 w 4177532"/>
                  <a:gd name="connsiteY16" fmla="*/ 2722385 h 4193747"/>
                  <a:gd name="connsiteX17" fmla="*/ 2547729 w 4177532"/>
                  <a:gd name="connsiteY17" fmla="*/ 2656942 h 4193747"/>
                  <a:gd name="connsiteX18" fmla="*/ 2778329 w 4177532"/>
                  <a:gd name="connsiteY18" fmla="*/ 2868425 h 4193747"/>
                  <a:gd name="connsiteX19" fmla="*/ 2585629 w 4177532"/>
                  <a:gd name="connsiteY19" fmla="*/ 2817424 h 4193747"/>
                  <a:gd name="connsiteX20" fmla="*/ 2393163 w 4177532"/>
                  <a:gd name="connsiteY20" fmla="*/ 3008320 h 4193747"/>
                  <a:gd name="connsiteX21" fmla="*/ 2851910 w 4177532"/>
                  <a:gd name="connsiteY21" fmla="*/ 3129380 h 4193747"/>
                  <a:gd name="connsiteX22" fmla="*/ 2990688 w 4177532"/>
                  <a:gd name="connsiteY22" fmla="*/ 3063179 h 4193747"/>
                  <a:gd name="connsiteX23" fmla="*/ 3049179 w 4177532"/>
                  <a:gd name="connsiteY23" fmla="*/ 3116821 h 4193747"/>
                  <a:gd name="connsiteX24" fmla="*/ 3169459 w 4177532"/>
                  <a:gd name="connsiteY24" fmla="*/ 2985668 h 4193747"/>
                  <a:gd name="connsiteX25" fmla="*/ 3115337 w 4177532"/>
                  <a:gd name="connsiteY25" fmla="*/ 2936032 h 4193747"/>
                  <a:gd name="connsiteX26" fmla="*/ 3180774 w 4177532"/>
                  <a:gd name="connsiteY26" fmla="*/ 2787394 h 4193747"/>
                  <a:gd name="connsiteX27" fmla="*/ 3048023 w 4177532"/>
                  <a:gd name="connsiteY27" fmla="*/ 2340195 h 4193747"/>
                  <a:gd name="connsiteX28" fmla="*/ 3048754 w 4177532"/>
                  <a:gd name="connsiteY28" fmla="*/ 2339339 h 4193747"/>
                  <a:gd name="connsiteX29" fmla="*/ 3043612 w 4177532"/>
                  <a:gd name="connsiteY29" fmla="*/ 2335565 h 4193747"/>
                  <a:gd name="connsiteX30" fmla="*/ 3041865 w 4177532"/>
                  <a:gd name="connsiteY30" fmla="*/ 2333732 h 4193747"/>
                  <a:gd name="connsiteX31" fmla="*/ 3041563 w 4177532"/>
                  <a:gd name="connsiteY31" fmla="*/ 2334061 h 4193747"/>
                  <a:gd name="connsiteX32" fmla="*/ 2703436 w 4177532"/>
                  <a:gd name="connsiteY32" fmla="*/ 2247240 h 4193747"/>
                  <a:gd name="connsiteX33" fmla="*/ 2496805 w 4177532"/>
                  <a:gd name="connsiteY33" fmla="*/ 2368778 h 4193747"/>
                  <a:gd name="connsiteX34" fmla="*/ 2258161 w 4177532"/>
                  <a:gd name="connsiteY34" fmla="*/ 2149917 h 4193747"/>
                  <a:gd name="connsiteX35" fmla="*/ 2272098 w 4177532"/>
                  <a:gd name="connsiteY35" fmla="*/ 2143903 h 4193747"/>
                  <a:gd name="connsiteX36" fmla="*/ 2445902 w 4177532"/>
                  <a:gd name="connsiteY36" fmla="*/ 2189769 h 4193747"/>
                  <a:gd name="connsiteX37" fmla="*/ 2619165 w 4177532"/>
                  <a:gd name="connsiteY37" fmla="*/ 2017920 h 4193747"/>
                  <a:gd name="connsiteX38" fmla="*/ 2206192 w 4177532"/>
                  <a:gd name="connsiteY38" fmla="*/ 1908939 h 4193747"/>
                  <a:gd name="connsiteX39" fmla="*/ 2069387 w 4177532"/>
                  <a:gd name="connsiteY39" fmla="*/ 1976793 h 4193747"/>
                  <a:gd name="connsiteX40" fmla="*/ 2013808 w 4177532"/>
                  <a:gd name="connsiteY40" fmla="*/ 1925822 h 4193747"/>
                  <a:gd name="connsiteX41" fmla="*/ 1893528 w 4177532"/>
                  <a:gd name="connsiteY41" fmla="*/ 2056975 h 4193747"/>
                  <a:gd name="connsiteX42" fmla="*/ 1053347 w 4177532"/>
                  <a:gd name="connsiteY42" fmla="*/ 2399487 h 4193747"/>
                  <a:gd name="connsiteX43" fmla="*/ 2233494 w 4177532"/>
                  <a:gd name="connsiteY43" fmla="*/ 1121712 h 4193747"/>
                  <a:gd name="connsiteX44" fmla="*/ 3804321 w 4177532"/>
                  <a:gd name="connsiteY44" fmla="*/ 1410650 h 4193747"/>
                  <a:gd name="connsiteX45" fmla="*/ 3423385 w 4177532"/>
                  <a:gd name="connsiteY45" fmla="*/ 3334963 h 4193747"/>
                  <a:gd name="connsiteX46" fmla="*/ 1418537 w 4177532"/>
                  <a:gd name="connsiteY46" fmla="*/ 3862388 h 4193747"/>
                  <a:gd name="connsiteX47" fmla="*/ 1415877 w 4177532"/>
                  <a:gd name="connsiteY47" fmla="*/ 3858391 h 4193747"/>
                  <a:gd name="connsiteX48" fmla="*/ 1053347 w 4177532"/>
                  <a:gd name="connsiteY48" fmla="*/ 2399487 h 4193747"/>
                  <a:gd name="connsiteX49" fmla="*/ 818493 w 4177532"/>
                  <a:gd name="connsiteY49" fmla="*/ 2133690 h 4193747"/>
                  <a:gd name="connsiteX50" fmla="*/ 1921679 w 4177532"/>
                  <a:gd name="connsiteY50" fmla="*/ 930781 h 4193747"/>
                  <a:gd name="connsiteX51" fmla="*/ 1989507 w 4177532"/>
                  <a:gd name="connsiteY51" fmla="*/ 927848 h 4193747"/>
                  <a:gd name="connsiteX52" fmla="*/ 2131025 w 4177532"/>
                  <a:gd name="connsiteY52" fmla="*/ 1057633 h 4193747"/>
                  <a:gd name="connsiteX53" fmla="*/ 2133958 w 4177532"/>
                  <a:gd name="connsiteY53" fmla="*/ 1125461 h 4193747"/>
                  <a:gd name="connsiteX54" fmla="*/ 1030771 w 4177532"/>
                  <a:gd name="connsiteY54" fmla="*/ 2328370 h 4193747"/>
                  <a:gd name="connsiteX55" fmla="*/ 962944 w 4177532"/>
                  <a:gd name="connsiteY55" fmla="*/ 2331303 h 4193747"/>
                  <a:gd name="connsiteX56" fmla="*/ 821426 w 4177532"/>
                  <a:gd name="connsiteY56" fmla="*/ 2201517 h 4193747"/>
                  <a:gd name="connsiteX57" fmla="*/ 818493 w 4177532"/>
                  <a:gd name="connsiteY57" fmla="*/ 2133690 h 4193747"/>
                  <a:gd name="connsiteX58" fmla="*/ 582789 w 4177532"/>
                  <a:gd name="connsiteY58" fmla="*/ 645162 h 4193747"/>
                  <a:gd name="connsiteX59" fmla="*/ 1204766 w 4177532"/>
                  <a:gd name="connsiteY59" fmla="*/ 549012 h 4193747"/>
                  <a:gd name="connsiteX60" fmla="*/ 1381475 w 4177532"/>
                  <a:gd name="connsiteY60" fmla="*/ 46615 h 4193747"/>
                  <a:gd name="connsiteX61" fmla="*/ 1819532 w 4177532"/>
                  <a:gd name="connsiteY61" fmla="*/ 171264 h 4193747"/>
                  <a:gd name="connsiteX62" fmla="*/ 1844349 w 4177532"/>
                  <a:gd name="connsiteY62" fmla="*/ 880381 h 4193747"/>
                  <a:gd name="connsiteX63" fmla="*/ 805067 w 4177532"/>
                  <a:gd name="connsiteY63" fmla="*/ 2041794 h 4193747"/>
                  <a:gd name="connsiteX64" fmla="*/ 86302 w 4177532"/>
                  <a:gd name="connsiteY64" fmla="*/ 2070765 h 4193747"/>
                  <a:gd name="connsiteX65" fmla="*/ 406751 w 4177532"/>
                  <a:gd name="connsiteY65" fmla="*/ 1440109 h 4193747"/>
                  <a:gd name="connsiteX66" fmla="*/ 582789 w 4177532"/>
                  <a:gd name="connsiteY66" fmla="*/ 645162 h 4193747"/>
                  <a:gd name="connsiteX0" fmla="*/ 2706143 w 4198158"/>
                  <a:gd name="connsiteY0" fmla="*/ 2541845 h 4193747"/>
                  <a:gd name="connsiteX1" fmla="*/ 2764713 w 4198158"/>
                  <a:gd name="connsiteY1" fmla="*/ 2502966 h 4193747"/>
                  <a:gd name="connsiteX2" fmla="*/ 2882700 w 4198158"/>
                  <a:gd name="connsiteY2" fmla="*/ 2537119 h 4193747"/>
                  <a:gd name="connsiteX3" fmla="*/ 2937729 w 4198158"/>
                  <a:gd name="connsiteY3" fmla="*/ 2724446 h 4193747"/>
                  <a:gd name="connsiteX4" fmla="*/ 2930518 w 4198158"/>
                  <a:gd name="connsiteY4" fmla="*/ 2747619 h 4193747"/>
                  <a:gd name="connsiteX5" fmla="*/ 2706143 w 4198158"/>
                  <a:gd name="connsiteY5" fmla="*/ 2541845 h 4193747"/>
                  <a:gd name="connsiteX6" fmla="*/ 2166430 w 4198158"/>
                  <a:gd name="connsiteY6" fmla="*/ 2288337 h 4193747"/>
                  <a:gd name="connsiteX7" fmla="*/ 2368104 w 4198158"/>
                  <a:gd name="connsiteY7" fmla="*/ 2473293 h 4193747"/>
                  <a:gd name="connsiteX8" fmla="*/ 2366005 w 4198158"/>
                  <a:gd name="connsiteY8" fmla="*/ 2473824 h 4193747"/>
                  <a:gd name="connsiteX9" fmla="*/ 2209197 w 4198158"/>
                  <a:gd name="connsiteY9" fmla="*/ 2428808 h 4193747"/>
                  <a:gd name="connsiteX10" fmla="*/ 2208080 w 4198158"/>
                  <a:gd name="connsiteY10" fmla="*/ 2430133 h 4193747"/>
                  <a:gd name="connsiteX11" fmla="*/ 2166430 w 4198158"/>
                  <a:gd name="connsiteY11" fmla="*/ 2288337 h 4193747"/>
                  <a:gd name="connsiteX12" fmla="*/ 1914154 w 4198158"/>
                  <a:gd name="connsiteY12" fmla="*/ 2056975 h 4193747"/>
                  <a:gd name="connsiteX13" fmla="*/ 1972258 w 4198158"/>
                  <a:gd name="connsiteY13" fmla="*/ 2110262 h 4193747"/>
                  <a:gd name="connsiteX14" fmla="*/ 1920937 w 4198158"/>
                  <a:gd name="connsiteY14" fmla="*/ 2217227 h 4193747"/>
                  <a:gd name="connsiteX15" fmla="*/ 2047756 w 4198158"/>
                  <a:gd name="connsiteY15" fmla="*/ 2620107 h 4193747"/>
                  <a:gd name="connsiteX16" fmla="*/ 2395790 w 4198158"/>
                  <a:gd name="connsiteY16" fmla="*/ 2722385 h 4193747"/>
                  <a:gd name="connsiteX17" fmla="*/ 2568355 w 4198158"/>
                  <a:gd name="connsiteY17" fmla="*/ 2656942 h 4193747"/>
                  <a:gd name="connsiteX18" fmla="*/ 2798955 w 4198158"/>
                  <a:gd name="connsiteY18" fmla="*/ 2868425 h 4193747"/>
                  <a:gd name="connsiteX19" fmla="*/ 2606255 w 4198158"/>
                  <a:gd name="connsiteY19" fmla="*/ 2817424 h 4193747"/>
                  <a:gd name="connsiteX20" fmla="*/ 2413789 w 4198158"/>
                  <a:gd name="connsiteY20" fmla="*/ 3008320 h 4193747"/>
                  <a:gd name="connsiteX21" fmla="*/ 2872536 w 4198158"/>
                  <a:gd name="connsiteY21" fmla="*/ 3129380 h 4193747"/>
                  <a:gd name="connsiteX22" fmla="*/ 3011314 w 4198158"/>
                  <a:gd name="connsiteY22" fmla="*/ 3063179 h 4193747"/>
                  <a:gd name="connsiteX23" fmla="*/ 3069805 w 4198158"/>
                  <a:gd name="connsiteY23" fmla="*/ 3116821 h 4193747"/>
                  <a:gd name="connsiteX24" fmla="*/ 3190085 w 4198158"/>
                  <a:gd name="connsiteY24" fmla="*/ 2985668 h 4193747"/>
                  <a:gd name="connsiteX25" fmla="*/ 3135963 w 4198158"/>
                  <a:gd name="connsiteY25" fmla="*/ 2936032 h 4193747"/>
                  <a:gd name="connsiteX26" fmla="*/ 3201400 w 4198158"/>
                  <a:gd name="connsiteY26" fmla="*/ 2787394 h 4193747"/>
                  <a:gd name="connsiteX27" fmla="*/ 3068649 w 4198158"/>
                  <a:gd name="connsiteY27" fmla="*/ 2340195 h 4193747"/>
                  <a:gd name="connsiteX28" fmla="*/ 3069380 w 4198158"/>
                  <a:gd name="connsiteY28" fmla="*/ 2339339 h 4193747"/>
                  <a:gd name="connsiteX29" fmla="*/ 3064238 w 4198158"/>
                  <a:gd name="connsiteY29" fmla="*/ 2335565 h 4193747"/>
                  <a:gd name="connsiteX30" fmla="*/ 3062491 w 4198158"/>
                  <a:gd name="connsiteY30" fmla="*/ 2333732 h 4193747"/>
                  <a:gd name="connsiteX31" fmla="*/ 3062189 w 4198158"/>
                  <a:gd name="connsiteY31" fmla="*/ 2334061 h 4193747"/>
                  <a:gd name="connsiteX32" fmla="*/ 2724062 w 4198158"/>
                  <a:gd name="connsiteY32" fmla="*/ 2247240 h 4193747"/>
                  <a:gd name="connsiteX33" fmla="*/ 2517431 w 4198158"/>
                  <a:gd name="connsiteY33" fmla="*/ 2368778 h 4193747"/>
                  <a:gd name="connsiteX34" fmla="*/ 2278787 w 4198158"/>
                  <a:gd name="connsiteY34" fmla="*/ 2149917 h 4193747"/>
                  <a:gd name="connsiteX35" fmla="*/ 2292724 w 4198158"/>
                  <a:gd name="connsiteY35" fmla="*/ 2143903 h 4193747"/>
                  <a:gd name="connsiteX36" fmla="*/ 2466528 w 4198158"/>
                  <a:gd name="connsiteY36" fmla="*/ 2189769 h 4193747"/>
                  <a:gd name="connsiteX37" fmla="*/ 2639791 w 4198158"/>
                  <a:gd name="connsiteY37" fmla="*/ 2017920 h 4193747"/>
                  <a:gd name="connsiteX38" fmla="*/ 2226818 w 4198158"/>
                  <a:gd name="connsiteY38" fmla="*/ 1908939 h 4193747"/>
                  <a:gd name="connsiteX39" fmla="*/ 2090013 w 4198158"/>
                  <a:gd name="connsiteY39" fmla="*/ 1976793 h 4193747"/>
                  <a:gd name="connsiteX40" fmla="*/ 2034434 w 4198158"/>
                  <a:gd name="connsiteY40" fmla="*/ 1925822 h 4193747"/>
                  <a:gd name="connsiteX41" fmla="*/ 1914154 w 4198158"/>
                  <a:gd name="connsiteY41" fmla="*/ 2056975 h 4193747"/>
                  <a:gd name="connsiteX42" fmla="*/ 1073973 w 4198158"/>
                  <a:gd name="connsiteY42" fmla="*/ 2399487 h 4193747"/>
                  <a:gd name="connsiteX43" fmla="*/ 2254120 w 4198158"/>
                  <a:gd name="connsiteY43" fmla="*/ 1121712 h 4193747"/>
                  <a:gd name="connsiteX44" fmla="*/ 3824947 w 4198158"/>
                  <a:gd name="connsiteY44" fmla="*/ 1410650 h 4193747"/>
                  <a:gd name="connsiteX45" fmla="*/ 3444011 w 4198158"/>
                  <a:gd name="connsiteY45" fmla="*/ 3334963 h 4193747"/>
                  <a:gd name="connsiteX46" fmla="*/ 1439163 w 4198158"/>
                  <a:gd name="connsiteY46" fmla="*/ 3862388 h 4193747"/>
                  <a:gd name="connsiteX47" fmla="*/ 1436503 w 4198158"/>
                  <a:gd name="connsiteY47" fmla="*/ 3858391 h 4193747"/>
                  <a:gd name="connsiteX48" fmla="*/ 1073973 w 4198158"/>
                  <a:gd name="connsiteY48" fmla="*/ 2399487 h 4193747"/>
                  <a:gd name="connsiteX49" fmla="*/ 839119 w 4198158"/>
                  <a:gd name="connsiteY49" fmla="*/ 2133690 h 4193747"/>
                  <a:gd name="connsiteX50" fmla="*/ 1942305 w 4198158"/>
                  <a:gd name="connsiteY50" fmla="*/ 930781 h 4193747"/>
                  <a:gd name="connsiteX51" fmla="*/ 2010133 w 4198158"/>
                  <a:gd name="connsiteY51" fmla="*/ 927848 h 4193747"/>
                  <a:gd name="connsiteX52" fmla="*/ 2151651 w 4198158"/>
                  <a:gd name="connsiteY52" fmla="*/ 1057633 h 4193747"/>
                  <a:gd name="connsiteX53" fmla="*/ 2154584 w 4198158"/>
                  <a:gd name="connsiteY53" fmla="*/ 1125461 h 4193747"/>
                  <a:gd name="connsiteX54" fmla="*/ 1051397 w 4198158"/>
                  <a:gd name="connsiteY54" fmla="*/ 2328370 h 4193747"/>
                  <a:gd name="connsiteX55" fmla="*/ 983570 w 4198158"/>
                  <a:gd name="connsiteY55" fmla="*/ 2331303 h 4193747"/>
                  <a:gd name="connsiteX56" fmla="*/ 842052 w 4198158"/>
                  <a:gd name="connsiteY56" fmla="*/ 2201517 h 4193747"/>
                  <a:gd name="connsiteX57" fmla="*/ 839119 w 4198158"/>
                  <a:gd name="connsiteY57" fmla="*/ 2133690 h 4193747"/>
                  <a:gd name="connsiteX58" fmla="*/ 603415 w 4198158"/>
                  <a:gd name="connsiteY58" fmla="*/ 645162 h 4193747"/>
                  <a:gd name="connsiteX59" fmla="*/ 1225392 w 4198158"/>
                  <a:gd name="connsiteY59" fmla="*/ 549012 h 4193747"/>
                  <a:gd name="connsiteX60" fmla="*/ 1402101 w 4198158"/>
                  <a:gd name="connsiteY60" fmla="*/ 46615 h 4193747"/>
                  <a:gd name="connsiteX61" fmla="*/ 1840158 w 4198158"/>
                  <a:gd name="connsiteY61" fmla="*/ 171264 h 4193747"/>
                  <a:gd name="connsiteX62" fmla="*/ 1864975 w 4198158"/>
                  <a:gd name="connsiteY62" fmla="*/ 880381 h 4193747"/>
                  <a:gd name="connsiteX63" fmla="*/ 825693 w 4198158"/>
                  <a:gd name="connsiteY63" fmla="*/ 2041794 h 4193747"/>
                  <a:gd name="connsiteX64" fmla="*/ 106928 w 4198158"/>
                  <a:gd name="connsiteY64" fmla="*/ 2070765 h 4193747"/>
                  <a:gd name="connsiteX65" fmla="*/ 427377 w 4198158"/>
                  <a:gd name="connsiteY65" fmla="*/ 1440109 h 4193747"/>
                  <a:gd name="connsiteX66" fmla="*/ 603415 w 4198158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498676 h 4150578"/>
                  <a:gd name="connsiteX1" fmla="*/ 2785542 w 4218987"/>
                  <a:gd name="connsiteY1" fmla="*/ 2459797 h 4150578"/>
                  <a:gd name="connsiteX2" fmla="*/ 2903529 w 4218987"/>
                  <a:gd name="connsiteY2" fmla="*/ 2493950 h 4150578"/>
                  <a:gd name="connsiteX3" fmla="*/ 2958558 w 4218987"/>
                  <a:gd name="connsiteY3" fmla="*/ 2681277 h 4150578"/>
                  <a:gd name="connsiteX4" fmla="*/ 2951347 w 4218987"/>
                  <a:gd name="connsiteY4" fmla="*/ 2704450 h 4150578"/>
                  <a:gd name="connsiteX5" fmla="*/ 2726972 w 4218987"/>
                  <a:gd name="connsiteY5" fmla="*/ 2498676 h 4150578"/>
                  <a:gd name="connsiteX6" fmla="*/ 2187259 w 4218987"/>
                  <a:gd name="connsiteY6" fmla="*/ 2245168 h 4150578"/>
                  <a:gd name="connsiteX7" fmla="*/ 2388933 w 4218987"/>
                  <a:gd name="connsiteY7" fmla="*/ 2430124 h 4150578"/>
                  <a:gd name="connsiteX8" fmla="*/ 2386834 w 4218987"/>
                  <a:gd name="connsiteY8" fmla="*/ 2430655 h 4150578"/>
                  <a:gd name="connsiteX9" fmla="*/ 2230026 w 4218987"/>
                  <a:gd name="connsiteY9" fmla="*/ 2385639 h 4150578"/>
                  <a:gd name="connsiteX10" fmla="*/ 2228909 w 4218987"/>
                  <a:gd name="connsiteY10" fmla="*/ 2386964 h 4150578"/>
                  <a:gd name="connsiteX11" fmla="*/ 2187259 w 4218987"/>
                  <a:gd name="connsiteY11" fmla="*/ 2245168 h 4150578"/>
                  <a:gd name="connsiteX12" fmla="*/ 1934983 w 4218987"/>
                  <a:gd name="connsiteY12" fmla="*/ 2013806 h 4150578"/>
                  <a:gd name="connsiteX13" fmla="*/ 1993087 w 4218987"/>
                  <a:gd name="connsiteY13" fmla="*/ 2067093 h 4150578"/>
                  <a:gd name="connsiteX14" fmla="*/ 1941766 w 4218987"/>
                  <a:gd name="connsiteY14" fmla="*/ 2174058 h 4150578"/>
                  <a:gd name="connsiteX15" fmla="*/ 2068585 w 4218987"/>
                  <a:gd name="connsiteY15" fmla="*/ 2576938 h 4150578"/>
                  <a:gd name="connsiteX16" fmla="*/ 2416619 w 4218987"/>
                  <a:gd name="connsiteY16" fmla="*/ 2679216 h 4150578"/>
                  <a:gd name="connsiteX17" fmla="*/ 2589184 w 4218987"/>
                  <a:gd name="connsiteY17" fmla="*/ 2613773 h 4150578"/>
                  <a:gd name="connsiteX18" fmla="*/ 2819784 w 4218987"/>
                  <a:gd name="connsiteY18" fmla="*/ 2825256 h 4150578"/>
                  <a:gd name="connsiteX19" fmla="*/ 2627084 w 4218987"/>
                  <a:gd name="connsiteY19" fmla="*/ 2774255 h 4150578"/>
                  <a:gd name="connsiteX20" fmla="*/ 2434618 w 4218987"/>
                  <a:gd name="connsiteY20" fmla="*/ 2965151 h 4150578"/>
                  <a:gd name="connsiteX21" fmla="*/ 2893365 w 4218987"/>
                  <a:gd name="connsiteY21" fmla="*/ 3086211 h 4150578"/>
                  <a:gd name="connsiteX22" fmla="*/ 3032143 w 4218987"/>
                  <a:gd name="connsiteY22" fmla="*/ 3020010 h 4150578"/>
                  <a:gd name="connsiteX23" fmla="*/ 3090634 w 4218987"/>
                  <a:gd name="connsiteY23" fmla="*/ 3073652 h 4150578"/>
                  <a:gd name="connsiteX24" fmla="*/ 3210914 w 4218987"/>
                  <a:gd name="connsiteY24" fmla="*/ 2942499 h 4150578"/>
                  <a:gd name="connsiteX25" fmla="*/ 3156792 w 4218987"/>
                  <a:gd name="connsiteY25" fmla="*/ 2892863 h 4150578"/>
                  <a:gd name="connsiteX26" fmla="*/ 3222229 w 4218987"/>
                  <a:gd name="connsiteY26" fmla="*/ 2744225 h 4150578"/>
                  <a:gd name="connsiteX27" fmla="*/ 3089478 w 4218987"/>
                  <a:gd name="connsiteY27" fmla="*/ 2297026 h 4150578"/>
                  <a:gd name="connsiteX28" fmla="*/ 3090209 w 4218987"/>
                  <a:gd name="connsiteY28" fmla="*/ 2296170 h 4150578"/>
                  <a:gd name="connsiteX29" fmla="*/ 3085067 w 4218987"/>
                  <a:gd name="connsiteY29" fmla="*/ 2292396 h 4150578"/>
                  <a:gd name="connsiteX30" fmla="*/ 3083320 w 4218987"/>
                  <a:gd name="connsiteY30" fmla="*/ 2290563 h 4150578"/>
                  <a:gd name="connsiteX31" fmla="*/ 3083018 w 4218987"/>
                  <a:gd name="connsiteY31" fmla="*/ 2290892 h 4150578"/>
                  <a:gd name="connsiteX32" fmla="*/ 2744891 w 4218987"/>
                  <a:gd name="connsiteY32" fmla="*/ 2204071 h 4150578"/>
                  <a:gd name="connsiteX33" fmla="*/ 2538260 w 4218987"/>
                  <a:gd name="connsiteY33" fmla="*/ 2325609 h 4150578"/>
                  <a:gd name="connsiteX34" fmla="*/ 2299616 w 4218987"/>
                  <a:gd name="connsiteY34" fmla="*/ 2106748 h 4150578"/>
                  <a:gd name="connsiteX35" fmla="*/ 2313553 w 4218987"/>
                  <a:gd name="connsiteY35" fmla="*/ 2100734 h 4150578"/>
                  <a:gd name="connsiteX36" fmla="*/ 2487357 w 4218987"/>
                  <a:gd name="connsiteY36" fmla="*/ 2146600 h 4150578"/>
                  <a:gd name="connsiteX37" fmla="*/ 2660620 w 4218987"/>
                  <a:gd name="connsiteY37" fmla="*/ 1974751 h 4150578"/>
                  <a:gd name="connsiteX38" fmla="*/ 2247647 w 4218987"/>
                  <a:gd name="connsiteY38" fmla="*/ 1865770 h 4150578"/>
                  <a:gd name="connsiteX39" fmla="*/ 2110842 w 4218987"/>
                  <a:gd name="connsiteY39" fmla="*/ 1933624 h 4150578"/>
                  <a:gd name="connsiteX40" fmla="*/ 2055263 w 4218987"/>
                  <a:gd name="connsiteY40" fmla="*/ 1882653 h 4150578"/>
                  <a:gd name="connsiteX41" fmla="*/ 1934983 w 4218987"/>
                  <a:gd name="connsiteY41" fmla="*/ 2013806 h 4150578"/>
                  <a:gd name="connsiteX42" fmla="*/ 1094802 w 4218987"/>
                  <a:gd name="connsiteY42" fmla="*/ 2356318 h 4150578"/>
                  <a:gd name="connsiteX43" fmla="*/ 2274949 w 4218987"/>
                  <a:gd name="connsiteY43" fmla="*/ 1078543 h 4150578"/>
                  <a:gd name="connsiteX44" fmla="*/ 3845776 w 4218987"/>
                  <a:gd name="connsiteY44" fmla="*/ 1367481 h 4150578"/>
                  <a:gd name="connsiteX45" fmla="*/ 3464840 w 4218987"/>
                  <a:gd name="connsiteY45" fmla="*/ 3291794 h 4150578"/>
                  <a:gd name="connsiteX46" fmla="*/ 1459992 w 4218987"/>
                  <a:gd name="connsiteY46" fmla="*/ 3819219 h 4150578"/>
                  <a:gd name="connsiteX47" fmla="*/ 1457332 w 4218987"/>
                  <a:gd name="connsiteY47" fmla="*/ 3815222 h 4150578"/>
                  <a:gd name="connsiteX48" fmla="*/ 1094802 w 4218987"/>
                  <a:gd name="connsiteY48" fmla="*/ 2356318 h 4150578"/>
                  <a:gd name="connsiteX49" fmla="*/ 859948 w 4218987"/>
                  <a:gd name="connsiteY49" fmla="*/ 2090521 h 4150578"/>
                  <a:gd name="connsiteX50" fmla="*/ 1963134 w 4218987"/>
                  <a:gd name="connsiteY50" fmla="*/ 887612 h 4150578"/>
                  <a:gd name="connsiteX51" fmla="*/ 2030962 w 4218987"/>
                  <a:gd name="connsiteY51" fmla="*/ 884679 h 4150578"/>
                  <a:gd name="connsiteX52" fmla="*/ 2172480 w 4218987"/>
                  <a:gd name="connsiteY52" fmla="*/ 1014464 h 4150578"/>
                  <a:gd name="connsiteX53" fmla="*/ 2175413 w 4218987"/>
                  <a:gd name="connsiteY53" fmla="*/ 1082292 h 4150578"/>
                  <a:gd name="connsiteX54" fmla="*/ 1072226 w 4218987"/>
                  <a:gd name="connsiteY54" fmla="*/ 2285201 h 4150578"/>
                  <a:gd name="connsiteX55" fmla="*/ 1004399 w 4218987"/>
                  <a:gd name="connsiteY55" fmla="*/ 2288134 h 4150578"/>
                  <a:gd name="connsiteX56" fmla="*/ 862881 w 4218987"/>
                  <a:gd name="connsiteY56" fmla="*/ 2158348 h 4150578"/>
                  <a:gd name="connsiteX57" fmla="*/ 859948 w 4218987"/>
                  <a:gd name="connsiteY57" fmla="*/ 2090521 h 4150578"/>
                  <a:gd name="connsiteX58" fmla="*/ 624244 w 4218987"/>
                  <a:gd name="connsiteY58" fmla="*/ 601993 h 4150578"/>
                  <a:gd name="connsiteX59" fmla="*/ 1246221 w 4218987"/>
                  <a:gd name="connsiteY59" fmla="*/ 505843 h 4150578"/>
                  <a:gd name="connsiteX60" fmla="*/ 1422930 w 4218987"/>
                  <a:gd name="connsiteY60" fmla="*/ 3446 h 4150578"/>
                  <a:gd name="connsiteX61" fmla="*/ 1885804 w 4218987"/>
                  <a:gd name="connsiteY61" fmla="*/ 837212 h 4150578"/>
                  <a:gd name="connsiteX62" fmla="*/ 846522 w 4218987"/>
                  <a:gd name="connsiteY62" fmla="*/ 1998625 h 4150578"/>
                  <a:gd name="connsiteX63" fmla="*/ 127757 w 4218987"/>
                  <a:gd name="connsiteY63" fmla="*/ 2027596 h 4150578"/>
                  <a:gd name="connsiteX64" fmla="*/ 448206 w 4218987"/>
                  <a:gd name="connsiteY64" fmla="*/ 1396940 h 4150578"/>
                  <a:gd name="connsiteX65" fmla="*/ 624244 w 4218987"/>
                  <a:gd name="connsiteY65" fmla="*/ 601993 h 4150578"/>
                  <a:gd name="connsiteX0" fmla="*/ 2726972 w 4218987"/>
                  <a:gd name="connsiteY0" fmla="*/ 2657094 h 4308996"/>
                  <a:gd name="connsiteX1" fmla="*/ 2785542 w 4218987"/>
                  <a:gd name="connsiteY1" fmla="*/ 2618215 h 4308996"/>
                  <a:gd name="connsiteX2" fmla="*/ 2903529 w 4218987"/>
                  <a:gd name="connsiteY2" fmla="*/ 2652368 h 4308996"/>
                  <a:gd name="connsiteX3" fmla="*/ 2958558 w 4218987"/>
                  <a:gd name="connsiteY3" fmla="*/ 2839695 h 4308996"/>
                  <a:gd name="connsiteX4" fmla="*/ 2951347 w 4218987"/>
                  <a:gd name="connsiteY4" fmla="*/ 2862868 h 4308996"/>
                  <a:gd name="connsiteX5" fmla="*/ 2726972 w 4218987"/>
                  <a:gd name="connsiteY5" fmla="*/ 2657094 h 4308996"/>
                  <a:gd name="connsiteX6" fmla="*/ 2187259 w 4218987"/>
                  <a:gd name="connsiteY6" fmla="*/ 2403586 h 4308996"/>
                  <a:gd name="connsiteX7" fmla="*/ 2388933 w 4218987"/>
                  <a:gd name="connsiteY7" fmla="*/ 2588542 h 4308996"/>
                  <a:gd name="connsiteX8" fmla="*/ 2386834 w 4218987"/>
                  <a:gd name="connsiteY8" fmla="*/ 2589073 h 4308996"/>
                  <a:gd name="connsiteX9" fmla="*/ 2230026 w 4218987"/>
                  <a:gd name="connsiteY9" fmla="*/ 2544057 h 4308996"/>
                  <a:gd name="connsiteX10" fmla="*/ 2228909 w 4218987"/>
                  <a:gd name="connsiteY10" fmla="*/ 2545382 h 4308996"/>
                  <a:gd name="connsiteX11" fmla="*/ 2187259 w 4218987"/>
                  <a:gd name="connsiteY11" fmla="*/ 2403586 h 4308996"/>
                  <a:gd name="connsiteX12" fmla="*/ 1934983 w 4218987"/>
                  <a:gd name="connsiteY12" fmla="*/ 2172224 h 4308996"/>
                  <a:gd name="connsiteX13" fmla="*/ 1993087 w 4218987"/>
                  <a:gd name="connsiteY13" fmla="*/ 2225511 h 4308996"/>
                  <a:gd name="connsiteX14" fmla="*/ 1941766 w 4218987"/>
                  <a:gd name="connsiteY14" fmla="*/ 2332476 h 4308996"/>
                  <a:gd name="connsiteX15" fmla="*/ 2068585 w 4218987"/>
                  <a:gd name="connsiteY15" fmla="*/ 2735356 h 4308996"/>
                  <a:gd name="connsiteX16" fmla="*/ 2416619 w 4218987"/>
                  <a:gd name="connsiteY16" fmla="*/ 2837634 h 4308996"/>
                  <a:gd name="connsiteX17" fmla="*/ 2589184 w 4218987"/>
                  <a:gd name="connsiteY17" fmla="*/ 2772191 h 4308996"/>
                  <a:gd name="connsiteX18" fmla="*/ 2819784 w 4218987"/>
                  <a:gd name="connsiteY18" fmla="*/ 2983674 h 4308996"/>
                  <a:gd name="connsiteX19" fmla="*/ 2627084 w 4218987"/>
                  <a:gd name="connsiteY19" fmla="*/ 2932673 h 4308996"/>
                  <a:gd name="connsiteX20" fmla="*/ 2434618 w 4218987"/>
                  <a:gd name="connsiteY20" fmla="*/ 3123569 h 4308996"/>
                  <a:gd name="connsiteX21" fmla="*/ 2893365 w 4218987"/>
                  <a:gd name="connsiteY21" fmla="*/ 3244629 h 4308996"/>
                  <a:gd name="connsiteX22" fmla="*/ 3032143 w 4218987"/>
                  <a:gd name="connsiteY22" fmla="*/ 3178428 h 4308996"/>
                  <a:gd name="connsiteX23" fmla="*/ 3090634 w 4218987"/>
                  <a:gd name="connsiteY23" fmla="*/ 3232070 h 4308996"/>
                  <a:gd name="connsiteX24" fmla="*/ 3210914 w 4218987"/>
                  <a:gd name="connsiteY24" fmla="*/ 3100917 h 4308996"/>
                  <a:gd name="connsiteX25" fmla="*/ 3156792 w 4218987"/>
                  <a:gd name="connsiteY25" fmla="*/ 3051281 h 4308996"/>
                  <a:gd name="connsiteX26" fmla="*/ 3222229 w 4218987"/>
                  <a:gd name="connsiteY26" fmla="*/ 2902643 h 4308996"/>
                  <a:gd name="connsiteX27" fmla="*/ 3089478 w 4218987"/>
                  <a:gd name="connsiteY27" fmla="*/ 2455444 h 4308996"/>
                  <a:gd name="connsiteX28" fmla="*/ 3090209 w 4218987"/>
                  <a:gd name="connsiteY28" fmla="*/ 2454588 h 4308996"/>
                  <a:gd name="connsiteX29" fmla="*/ 3085067 w 4218987"/>
                  <a:gd name="connsiteY29" fmla="*/ 2450814 h 4308996"/>
                  <a:gd name="connsiteX30" fmla="*/ 3083320 w 4218987"/>
                  <a:gd name="connsiteY30" fmla="*/ 2448981 h 4308996"/>
                  <a:gd name="connsiteX31" fmla="*/ 3083018 w 4218987"/>
                  <a:gd name="connsiteY31" fmla="*/ 2449310 h 4308996"/>
                  <a:gd name="connsiteX32" fmla="*/ 2744891 w 4218987"/>
                  <a:gd name="connsiteY32" fmla="*/ 2362489 h 4308996"/>
                  <a:gd name="connsiteX33" fmla="*/ 2538260 w 4218987"/>
                  <a:gd name="connsiteY33" fmla="*/ 2484027 h 4308996"/>
                  <a:gd name="connsiteX34" fmla="*/ 2299616 w 4218987"/>
                  <a:gd name="connsiteY34" fmla="*/ 2265166 h 4308996"/>
                  <a:gd name="connsiteX35" fmla="*/ 2313553 w 4218987"/>
                  <a:gd name="connsiteY35" fmla="*/ 2259152 h 4308996"/>
                  <a:gd name="connsiteX36" fmla="*/ 2487357 w 4218987"/>
                  <a:gd name="connsiteY36" fmla="*/ 2305018 h 4308996"/>
                  <a:gd name="connsiteX37" fmla="*/ 2660620 w 4218987"/>
                  <a:gd name="connsiteY37" fmla="*/ 2133169 h 4308996"/>
                  <a:gd name="connsiteX38" fmla="*/ 2247647 w 4218987"/>
                  <a:gd name="connsiteY38" fmla="*/ 2024188 h 4308996"/>
                  <a:gd name="connsiteX39" fmla="*/ 2110842 w 4218987"/>
                  <a:gd name="connsiteY39" fmla="*/ 2092042 h 4308996"/>
                  <a:gd name="connsiteX40" fmla="*/ 2055263 w 4218987"/>
                  <a:gd name="connsiteY40" fmla="*/ 2041071 h 4308996"/>
                  <a:gd name="connsiteX41" fmla="*/ 1934983 w 4218987"/>
                  <a:gd name="connsiteY41" fmla="*/ 2172224 h 4308996"/>
                  <a:gd name="connsiteX42" fmla="*/ 1094802 w 4218987"/>
                  <a:gd name="connsiteY42" fmla="*/ 2514736 h 4308996"/>
                  <a:gd name="connsiteX43" fmla="*/ 2274949 w 4218987"/>
                  <a:gd name="connsiteY43" fmla="*/ 1236961 h 4308996"/>
                  <a:gd name="connsiteX44" fmla="*/ 3845776 w 4218987"/>
                  <a:gd name="connsiteY44" fmla="*/ 1525899 h 4308996"/>
                  <a:gd name="connsiteX45" fmla="*/ 3464840 w 4218987"/>
                  <a:gd name="connsiteY45" fmla="*/ 3450212 h 4308996"/>
                  <a:gd name="connsiteX46" fmla="*/ 1459992 w 4218987"/>
                  <a:gd name="connsiteY46" fmla="*/ 3977637 h 4308996"/>
                  <a:gd name="connsiteX47" fmla="*/ 1457332 w 4218987"/>
                  <a:gd name="connsiteY47" fmla="*/ 3973640 h 4308996"/>
                  <a:gd name="connsiteX48" fmla="*/ 1094802 w 4218987"/>
                  <a:gd name="connsiteY48" fmla="*/ 2514736 h 4308996"/>
                  <a:gd name="connsiteX49" fmla="*/ 859948 w 4218987"/>
                  <a:gd name="connsiteY49" fmla="*/ 2248939 h 4308996"/>
                  <a:gd name="connsiteX50" fmla="*/ 1963134 w 4218987"/>
                  <a:gd name="connsiteY50" fmla="*/ 1046030 h 4308996"/>
                  <a:gd name="connsiteX51" fmla="*/ 2030962 w 4218987"/>
                  <a:gd name="connsiteY51" fmla="*/ 1043097 h 4308996"/>
                  <a:gd name="connsiteX52" fmla="*/ 2172480 w 4218987"/>
                  <a:gd name="connsiteY52" fmla="*/ 1172882 h 4308996"/>
                  <a:gd name="connsiteX53" fmla="*/ 2175413 w 4218987"/>
                  <a:gd name="connsiteY53" fmla="*/ 1240710 h 4308996"/>
                  <a:gd name="connsiteX54" fmla="*/ 1072226 w 4218987"/>
                  <a:gd name="connsiteY54" fmla="*/ 2443619 h 4308996"/>
                  <a:gd name="connsiteX55" fmla="*/ 1004399 w 4218987"/>
                  <a:gd name="connsiteY55" fmla="*/ 2446552 h 4308996"/>
                  <a:gd name="connsiteX56" fmla="*/ 862881 w 4218987"/>
                  <a:gd name="connsiteY56" fmla="*/ 2316766 h 4308996"/>
                  <a:gd name="connsiteX57" fmla="*/ 859948 w 4218987"/>
                  <a:gd name="connsiteY57" fmla="*/ 2248939 h 4308996"/>
                  <a:gd name="connsiteX58" fmla="*/ 624244 w 4218987"/>
                  <a:gd name="connsiteY58" fmla="*/ 760411 h 4308996"/>
                  <a:gd name="connsiteX59" fmla="*/ 1246221 w 4218987"/>
                  <a:gd name="connsiteY59" fmla="*/ 664261 h 4308996"/>
                  <a:gd name="connsiteX60" fmla="*/ 1422930 w 4218987"/>
                  <a:gd name="connsiteY60" fmla="*/ 161864 h 4308996"/>
                  <a:gd name="connsiteX61" fmla="*/ 1885804 w 4218987"/>
                  <a:gd name="connsiteY61" fmla="*/ 995630 h 4308996"/>
                  <a:gd name="connsiteX62" fmla="*/ 846522 w 4218987"/>
                  <a:gd name="connsiteY62" fmla="*/ 2157043 h 4308996"/>
                  <a:gd name="connsiteX63" fmla="*/ 127757 w 4218987"/>
                  <a:gd name="connsiteY63" fmla="*/ 2186014 h 4308996"/>
                  <a:gd name="connsiteX64" fmla="*/ 448206 w 4218987"/>
                  <a:gd name="connsiteY64" fmla="*/ 1555358 h 4308996"/>
                  <a:gd name="connsiteX65" fmla="*/ 624244 w 4218987"/>
                  <a:gd name="connsiteY65" fmla="*/ 760411 h 4308996"/>
                  <a:gd name="connsiteX0" fmla="*/ 2726972 w 4218987"/>
                  <a:gd name="connsiteY0" fmla="*/ 2714720 h 4366622"/>
                  <a:gd name="connsiteX1" fmla="*/ 2785542 w 4218987"/>
                  <a:gd name="connsiteY1" fmla="*/ 2675841 h 4366622"/>
                  <a:gd name="connsiteX2" fmla="*/ 2903529 w 4218987"/>
                  <a:gd name="connsiteY2" fmla="*/ 2709994 h 4366622"/>
                  <a:gd name="connsiteX3" fmla="*/ 2958558 w 4218987"/>
                  <a:gd name="connsiteY3" fmla="*/ 2897321 h 4366622"/>
                  <a:gd name="connsiteX4" fmla="*/ 2951347 w 4218987"/>
                  <a:gd name="connsiteY4" fmla="*/ 2920494 h 4366622"/>
                  <a:gd name="connsiteX5" fmla="*/ 2726972 w 4218987"/>
                  <a:gd name="connsiteY5" fmla="*/ 2714720 h 4366622"/>
                  <a:gd name="connsiteX6" fmla="*/ 2187259 w 4218987"/>
                  <a:gd name="connsiteY6" fmla="*/ 2461212 h 4366622"/>
                  <a:gd name="connsiteX7" fmla="*/ 2388933 w 4218987"/>
                  <a:gd name="connsiteY7" fmla="*/ 2646168 h 4366622"/>
                  <a:gd name="connsiteX8" fmla="*/ 2386834 w 4218987"/>
                  <a:gd name="connsiteY8" fmla="*/ 2646699 h 4366622"/>
                  <a:gd name="connsiteX9" fmla="*/ 2230026 w 4218987"/>
                  <a:gd name="connsiteY9" fmla="*/ 2601683 h 4366622"/>
                  <a:gd name="connsiteX10" fmla="*/ 2228909 w 4218987"/>
                  <a:gd name="connsiteY10" fmla="*/ 2603008 h 4366622"/>
                  <a:gd name="connsiteX11" fmla="*/ 2187259 w 4218987"/>
                  <a:gd name="connsiteY11" fmla="*/ 2461212 h 4366622"/>
                  <a:gd name="connsiteX12" fmla="*/ 1934983 w 4218987"/>
                  <a:gd name="connsiteY12" fmla="*/ 2229850 h 4366622"/>
                  <a:gd name="connsiteX13" fmla="*/ 1993087 w 4218987"/>
                  <a:gd name="connsiteY13" fmla="*/ 2283137 h 4366622"/>
                  <a:gd name="connsiteX14" fmla="*/ 1941766 w 4218987"/>
                  <a:gd name="connsiteY14" fmla="*/ 2390102 h 4366622"/>
                  <a:gd name="connsiteX15" fmla="*/ 2068585 w 4218987"/>
                  <a:gd name="connsiteY15" fmla="*/ 2792982 h 4366622"/>
                  <a:gd name="connsiteX16" fmla="*/ 2416619 w 4218987"/>
                  <a:gd name="connsiteY16" fmla="*/ 2895260 h 4366622"/>
                  <a:gd name="connsiteX17" fmla="*/ 2589184 w 4218987"/>
                  <a:gd name="connsiteY17" fmla="*/ 2829817 h 4366622"/>
                  <a:gd name="connsiteX18" fmla="*/ 2819784 w 4218987"/>
                  <a:gd name="connsiteY18" fmla="*/ 3041300 h 4366622"/>
                  <a:gd name="connsiteX19" fmla="*/ 2627084 w 4218987"/>
                  <a:gd name="connsiteY19" fmla="*/ 2990299 h 4366622"/>
                  <a:gd name="connsiteX20" fmla="*/ 2434618 w 4218987"/>
                  <a:gd name="connsiteY20" fmla="*/ 3181195 h 4366622"/>
                  <a:gd name="connsiteX21" fmla="*/ 2893365 w 4218987"/>
                  <a:gd name="connsiteY21" fmla="*/ 3302255 h 4366622"/>
                  <a:gd name="connsiteX22" fmla="*/ 3032143 w 4218987"/>
                  <a:gd name="connsiteY22" fmla="*/ 3236054 h 4366622"/>
                  <a:gd name="connsiteX23" fmla="*/ 3090634 w 4218987"/>
                  <a:gd name="connsiteY23" fmla="*/ 3289696 h 4366622"/>
                  <a:gd name="connsiteX24" fmla="*/ 3210914 w 4218987"/>
                  <a:gd name="connsiteY24" fmla="*/ 3158543 h 4366622"/>
                  <a:gd name="connsiteX25" fmla="*/ 3156792 w 4218987"/>
                  <a:gd name="connsiteY25" fmla="*/ 3108907 h 4366622"/>
                  <a:gd name="connsiteX26" fmla="*/ 3222229 w 4218987"/>
                  <a:gd name="connsiteY26" fmla="*/ 2960269 h 4366622"/>
                  <a:gd name="connsiteX27" fmla="*/ 3089478 w 4218987"/>
                  <a:gd name="connsiteY27" fmla="*/ 2513070 h 4366622"/>
                  <a:gd name="connsiteX28" fmla="*/ 3090209 w 4218987"/>
                  <a:gd name="connsiteY28" fmla="*/ 2512214 h 4366622"/>
                  <a:gd name="connsiteX29" fmla="*/ 3085067 w 4218987"/>
                  <a:gd name="connsiteY29" fmla="*/ 2508440 h 4366622"/>
                  <a:gd name="connsiteX30" fmla="*/ 3083320 w 4218987"/>
                  <a:gd name="connsiteY30" fmla="*/ 2506607 h 4366622"/>
                  <a:gd name="connsiteX31" fmla="*/ 3083018 w 4218987"/>
                  <a:gd name="connsiteY31" fmla="*/ 2506936 h 4366622"/>
                  <a:gd name="connsiteX32" fmla="*/ 2744891 w 4218987"/>
                  <a:gd name="connsiteY32" fmla="*/ 2420115 h 4366622"/>
                  <a:gd name="connsiteX33" fmla="*/ 2538260 w 4218987"/>
                  <a:gd name="connsiteY33" fmla="*/ 2541653 h 4366622"/>
                  <a:gd name="connsiteX34" fmla="*/ 2299616 w 4218987"/>
                  <a:gd name="connsiteY34" fmla="*/ 2322792 h 4366622"/>
                  <a:gd name="connsiteX35" fmla="*/ 2313553 w 4218987"/>
                  <a:gd name="connsiteY35" fmla="*/ 2316778 h 4366622"/>
                  <a:gd name="connsiteX36" fmla="*/ 2487357 w 4218987"/>
                  <a:gd name="connsiteY36" fmla="*/ 2362644 h 4366622"/>
                  <a:gd name="connsiteX37" fmla="*/ 2660620 w 4218987"/>
                  <a:gd name="connsiteY37" fmla="*/ 2190795 h 4366622"/>
                  <a:gd name="connsiteX38" fmla="*/ 2247647 w 4218987"/>
                  <a:gd name="connsiteY38" fmla="*/ 2081814 h 4366622"/>
                  <a:gd name="connsiteX39" fmla="*/ 2110842 w 4218987"/>
                  <a:gd name="connsiteY39" fmla="*/ 2149668 h 4366622"/>
                  <a:gd name="connsiteX40" fmla="*/ 2055263 w 4218987"/>
                  <a:gd name="connsiteY40" fmla="*/ 2098697 h 4366622"/>
                  <a:gd name="connsiteX41" fmla="*/ 1934983 w 4218987"/>
                  <a:gd name="connsiteY41" fmla="*/ 2229850 h 4366622"/>
                  <a:gd name="connsiteX42" fmla="*/ 1094802 w 4218987"/>
                  <a:gd name="connsiteY42" fmla="*/ 2572362 h 4366622"/>
                  <a:gd name="connsiteX43" fmla="*/ 2274949 w 4218987"/>
                  <a:gd name="connsiteY43" fmla="*/ 1294587 h 4366622"/>
                  <a:gd name="connsiteX44" fmla="*/ 3845776 w 4218987"/>
                  <a:gd name="connsiteY44" fmla="*/ 1583525 h 4366622"/>
                  <a:gd name="connsiteX45" fmla="*/ 3464840 w 4218987"/>
                  <a:gd name="connsiteY45" fmla="*/ 3507838 h 4366622"/>
                  <a:gd name="connsiteX46" fmla="*/ 1459992 w 4218987"/>
                  <a:gd name="connsiteY46" fmla="*/ 4035263 h 4366622"/>
                  <a:gd name="connsiteX47" fmla="*/ 1457332 w 4218987"/>
                  <a:gd name="connsiteY47" fmla="*/ 4031266 h 4366622"/>
                  <a:gd name="connsiteX48" fmla="*/ 1094802 w 4218987"/>
                  <a:gd name="connsiteY48" fmla="*/ 2572362 h 4366622"/>
                  <a:gd name="connsiteX49" fmla="*/ 859948 w 4218987"/>
                  <a:gd name="connsiteY49" fmla="*/ 2306565 h 4366622"/>
                  <a:gd name="connsiteX50" fmla="*/ 1963134 w 4218987"/>
                  <a:gd name="connsiteY50" fmla="*/ 1103656 h 4366622"/>
                  <a:gd name="connsiteX51" fmla="*/ 2030962 w 4218987"/>
                  <a:gd name="connsiteY51" fmla="*/ 1100723 h 4366622"/>
                  <a:gd name="connsiteX52" fmla="*/ 2172480 w 4218987"/>
                  <a:gd name="connsiteY52" fmla="*/ 1230508 h 4366622"/>
                  <a:gd name="connsiteX53" fmla="*/ 2175413 w 4218987"/>
                  <a:gd name="connsiteY53" fmla="*/ 1298336 h 4366622"/>
                  <a:gd name="connsiteX54" fmla="*/ 1072226 w 4218987"/>
                  <a:gd name="connsiteY54" fmla="*/ 2501245 h 4366622"/>
                  <a:gd name="connsiteX55" fmla="*/ 1004399 w 4218987"/>
                  <a:gd name="connsiteY55" fmla="*/ 2504178 h 4366622"/>
                  <a:gd name="connsiteX56" fmla="*/ 862881 w 4218987"/>
                  <a:gd name="connsiteY56" fmla="*/ 2374392 h 4366622"/>
                  <a:gd name="connsiteX57" fmla="*/ 859948 w 4218987"/>
                  <a:gd name="connsiteY57" fmla="*/ 2306565 h 4366622"/>
                  <a:gd name="connsiteX58" fmla="*/ 624244 w 4218987"/>
                  <a:gd name="connsiteY58" fmla="*/ 818037 h 4366622"/>
                  <a:gd name="connsiteX59" fmla="*/ 1246221 w 4218987"/>
                  <a:gd name="connsiteY59" fmla="*/ 721887 h 4366622"/>
                  <a:gd name="connsiteX60" fmla="*/ 1422930 w 4218987"/>
                  <a:gd name="connsiteY60" fmla="*/ 219490 h 4366622"/>
                  <a:gd name="connsiteX61" fmla="*/ 1885804 w 4218987"/>
                  <a:gd name="connsiteY61" fmla="*/ 1053256 h 4366622"/>
                  <a:gd name="connsiteX62" fmla="*/ 846522 w 4218987"/>
                  <a:gd name="connsiteY62" fmla="*/ 2214669 h 4366622"/>
                  <a:gd name="connsiteX63" fmla="*/ 127757 w 4218987"/>
                  <a:gd name="connsiteY63" fmla="*/ 2243640 h 4366622"/>
                  <a:gd name="connsiteX64" fmla="*/ 448206 w 4218987"/>
                  <a:gd name="connsiteY64" fmla="*/ 1612984 h 4366622"/>
                  <a:gd name="connsiteX65" fmla="*/ 624244 w 4218987"/>
                  <a:gd name="connsiteY65" fmla="*/ 818037 h 4366622"/>
                  <a:gd name="connsiteX0" fmla="*/ 2726972 w 4218987"/>
                  <a:gd name="connsiteY0" fmla="*/ 2679961 h 4331863"/>
                  <a:gd name="connsiteX1" fmla="*/ 2785542 w 4218987"/>
                  <a:gd name="connsiteY1" fmla="*/ 2641082 h 4331863"/>
                  <a:gd name="connsiteX2" fmla="*/ 2903529 w 4218987"/>
                  <a:gd name="connsiteY2" fmla="*/ 2675235 h 4331863"/>
                  <a:gd name="connsiteX3" fmla="*/ 2958558 w 4218987"/>
                  <a:gd name="connsiteY3" fmla="*/ 2862562 h 4331863"/>
                  <a:gd name="connsiteX4" fmla="*/ 2951347 w 4218987"/>
                  <a:gd name="connsiteY4" fmla="*/ 2885735 h 4331863"/>
                  <a:gd name="connsiteX5" fmla="*/ 2726972 w 4218987"/>
                  <a:gd name="connsiteY5" fmla="*/ 2679961 h 4331863"/>
                  <a:gd name="connsiteX6" fmla="*/ 2187259 w 4218987"/>
                  <a:gd name="connsiteY6" fmla="*/ 2426453 h 4331863"/>
                  <a:gd name="connsiteX7" fmla="*/ 2388933 w 4218987"/>
                  <a:gd name="connsiteY7" fmla="*/ 2611409 h 4331863"/>
                  <a:gd name="connsiteX8" fmla="*/ 2386834 w 4218987"/>
                  <a:gd name="connsiteY8" fmla="*/ 2611940 h 4331863"/>
                  <a:gd name="connsiteX9" fmla="*/ 2230026 w 4218987"/>
                  <a:gd name="connsiteY9" fmla="*/ 2566924 h 4331863"/>
                  <a:gd name="connsiteX10" fmla="*/ 2228909 w 4218987"/>
                  <a:gd name="connsiteY10" fmla="*/ 2568249 h 4331863"/>
                  <a:gd name="connsiteX11" fmla="*/ 2187259 w 4218987"/>
                  <a:gd name="connsiteY11" fmla="*/ 2426453 h 4331863"/>
                  <a:gd name="connsiteX12" fmla="*/ 1934983 w 4218987"/>
                  <a:gd name="connsiteY12" fmla="*/ 2195091 h 4331863"/>
                  <a:gd name="connsiteX13" fmla="*/ 1993087 w 4218987"/>
                  <a:gd name="connsiteY13" fmla="*/ 2248378 h 4331863"/>
                  <a:gd name="connsiteX14" fmla="*/ 1941766 w 4218987"/>
                  <a:gd name="connsiteY14" fmla="*/ 2355343 h 4331863"/>
                  <a:gd name="connsiteX15" fmla="*/ 2068585 w 4218987"/>
                  <a:gd name="connsiteY15" fmla="*/ 2758223 h 4331863"/>
                  <a:gd name="connsiteX16" fmla="*/ 2416619 w 4218987"/>
                  <a:gd name="connsiteY16" fmla="*/ 2860501 h 4331863"/>
                  <a:gd name="connsiteX17" fmla="*/ 2589184 w 4218987"/>
                  <a:gd name="connsiteY17" fmla="*/ 2795058 h 4331863"/>
                  <a:gd name="connsiteX18" fmla="*/ 2819784 w 4218987"/>
                  <a:gd name="connsiteY18" fmla="*/ 3006541 h 4331863"/>
                  <a:gd name="connsiteX19" fmla="*/ 2627084 w 4218987"/>
                  <a:gd name="connsiteY19" fmla="*/ 2955540 h 4331863"/>
                  <a:gd name="connsiteX20" fmla="*/ 2434618 w 4218987"/>
                  <a:gd name="connsiteY20" fmla="*/ 3146436 h 4331863"/>
                  <a:gd name="connsiteX21" fmla="*/ 2893365 w 4218987"/>
                  <a:gd name="connsiteY21" fmla="*/ 3267496 h 4331863"/>
                  <a:gd name="connsiteX22" fmla="*/ 3032143 w 4218987"/>
                  <a:gd name="connsiteY22" fmla="*/ 3201295 h 4331863"/>
                  <a:gd name="connsiteX23" fmla="*/ 3090634 w 4218987"/>
                  <a:gd name="connsiteY23" fmla="*/ 3254937 h 4331863"/>
                  <a:gd name="connsiteX24" fmla="*/ 3210914 w 4218987"/>
                  <a:gd name="connsiteY24" fmla="*/ 3123784 h 4331863"/>
                  <a:gd name="connsiteX25" fmla="*/ 3156792 w 4218987"/>
                  <a:gd name="connsiteY25" fmla="*/ 3074148 h 4331863"/>
                  <a:gd name="connsiteX26" fmla="*/ 3222229 w 4218987"/>
                  <a:gd name="connsiteY26" fmla="*/ 2925510 h 4331863"/>
                  <a:gd name="connsiteX27" fmla="*/ 3089478 w 4218987"/>
                  <a:gd name="connsiteY27" fmla="*/ 2478311 h 4331863"/>
                  <a:gd name="connsiteX28" fmla="*/ 3090209 w 4218987"/>
                  <a:gd name="connsiteY28" fmla="*/ 2477455 h 4331863"/>
                  <a:gd name="connsiteX29" fmla="*/ 3085067 w 4218987"/>
                  <a:gd name="connsiteY29" fmla="*/ 2473681 h 4331863"/>
                  <a:gd name="connsiteX30" fmla="*/ 3083320 w 4218987"/>
                  <a:gd name="connsiteY30" fmla="*/ 2471848 h 4331863"/>
                  <a:gd name="connsiteX31" fmla="*/ 3083018 w 4218987"/>
                  <a:gd name="connsiteY31" fmla="*/ 2472177 h 4331863"/>
                  <a:gd name="connsiteX32" fmla="*/ 2744891 w 4218987"/>
                  <a:gd name="connsiteY32" fmla="*/ 2385356 h 4331863"/>
                  <a:gd name="connsiteX33" fmla="*/ 2538260 w 4218987"/>
                  <a:gd name="connsiteY33" fmla="*/ 2506894 h 4331863"/>
                  <a:gd name="connsiteX34" fmla="*/ 2299616 w 4218987"/>
                  <a:gd name="connsiteY34" fmla="*/ 2288033 h 4331863"/>
                  <a:gd name="connsiteX35" fmla="*/ 2313553 w 4218987"/>
                  <a:gd name="connsiteY35" fmla="*/ 2282019 h 4331863"/>
                  <a:gd name="connsiteX36" fmla="*/ 2487357 w 4218987"/>
                  <a:gd name="connsiteY36" fmla="*/ 2327885 h 4331863"/>
                  <a:gd name="connsiteX37" fmla="*/ 2660620 w 4218987"/>
                  <a:gd name="connsiteY37" fmla="*/ 2156036 h 4331863"/>
                  <a:gd name="connsiteX38" fmla="*/ 2247647 w 4218987"/>
                  <a:gd name="connsiteY38" fmla="*/ 2047055 h 4331863"/>
                  <a:gd name="connsiteX39" fmla="*/ 2110842 w 4218987"/>
                  <a:gd name="connsiteY39" fmla="*/ 2114909 h 4331863"/>
                  <a:gd name="connsiteX40" fmla="*/ 2055263 w 4218987"/>
                  <a:gd name="connsiteY40" fmla="*/ 2063938 h 4331863"/>
                  <a:gd name="connsiteX41" fmla="*/ 1934983 w 4218987"/>
                  <a:gd name="connsiteY41" fmla="*/ 2195091 h 4331863"/>
                  <a:gd name="connsiteX42" fmla="*/ 1094802 w 4218987"/>
                  <a:gd name="connsiteY42" fmla="*/ 2537603 h 4331863"/>
                  <a:gd name="connsiteX43" fmla="*/ 2274949 w 4218987"/>
                  <a:gd name="connsiteY43" fmla="*/ 1259828 h 4331863"/>
                  <a:gd name="connsiteX44" fmla="*/ 3845776 w 4218987"/>
                  <a:gd name="connsiteY44" fmla="*/ 1548766 h 4331863"/>
                  <a:gd name="connsiteX45" fmla="*/ 3464840 w 4218987"/>
                  <a:gd name="connsiteY45" fmla="*/ 3473079 h 4331863"/>
                  <a:gd name="connsiteX46" fmla="*/ 1459992 w 4218987"/>
                  <a:gd name="connsiteY46" fmla="*/ 4000504 h 4331863"/>
                  <a:gd name="connsiteX47" fmla="*/ 1457332 w 4218987"/>
                  <a:gd name="connsiteY47" fmla="*/ 3996507 h 4331863"/>
                  <a:gd name="connsiteX48" fmla="*/ 1094802 w 4218987"/>
                  <a:gd name="connsiteY48" fmla="*/ 2537603 h 4331863"/>
                  <a:gd name="connsiteX49" fmla="*/ 859948 w 4218987"/>
                  <a:gd name="connsiteY49" fmla="*/ 2271806 h 4331863"/>
                  <a:gd name="connsiteX50" fmla="*/ 1963134 w 4218987"/>
                  <a:gd name="connsiteY50" fmla="*/ 1068897 h 4331863"/>
                  <a:gd name="connsiteX51" fmla="*/ 2030962 w 4218987"/>
                  <a:gd name="connsiteY51" fmla="*/ 1065964 h 4331863"/>
                  <a:gd name="connsiteX52" fmla="*/ 2172480 w 4218987"/>
                  <a:gd name="connsiteY52" fmla="*/ 1195749 h 4331863"/>
                  <a:gd name="connsiteX53" fmla="*/ 2175413 w 4218987"/>
                  <a:gd name="connsiteY53" fmla="*/ 1263577 h 4331863"/>
                  <a:gd name="connsiteX54" fmla="*/ 1072226 w 4218987"/>
                  <a:gd name="connsiteY54" fmla="*/ 2466486 h 4331863"/>
                  <a:gd name="connsiteX55" fmla="*/ 1004399 w 4218987"/>
                  <a:gd name="connsiteY55" fmla="*/ 2469419 h 4331863"/>
                  <a:gd name="connsiteX56" fmla="*/ 862881 w 4218987"/>
                  <a:gd name="connsiteY56" fmla="*/ 2339633 h 4331863"/>
                  <a:gd name="connsiteX57" fmla="*/ 859948 w 4218987"/>
                  <a:gd name="connsiteY57" fmla="*/ 2271806 h 4331863"/>
                  <a:gd name="connsiteX58" fmla="*/ 624244 w 4218987"/>
                  <a:gd name="connsiteY58" fmla="*/ 783278 h 4331863"/>
                  <a:gd name="connsiteX59" fmla="*/ 1246221 w 4218987"/>
                  <a:gd name="connsiteY59" fmla="*/ 687128 h 4331863"/>
                  <a:gd name="connsiteX60" fmla="*/ 1422930 w 4218987"/>
                  <a:gd name="connsiteY60" fmla="*/ 184731 h 4331863"/>
                  <a:gd name="connsiteX61" fmla="*/ 1885804 w 4218987"/>
                  <a:gd name="connsiteY61" fmla="*/ 1018497 h 4331863"/>
                  <a:gd name="connsiteX62" fmla="*/ 846522 w 4218987"/>
                  <a:gd name="connsiteY62" fmla="*/ 2179910 h 4331863"/>
                  <a:gd name="connsiteX63" fmla="*/ 127757 w 4218987"/>
                  <a:gd name="connsiteY63" fmla="*/ 2208881 h 4331863"/>
                  <a:gd name="connsiteX64" fmla="*/ 448206 w 4218987"/>
                  <a:gd name="connsiteY64" fmla="*/ 1578225 h 4331863"/>
                  <a:gd name="connsiteX65" fmla="*/ 624244 w 4218987"/>
                  <a:gd name="connsiteY65" fmla="*/ 783278 h 433186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24244 w 4218987"/>
                  <a:gd name="connsiteY58" fmla="*/ 804258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24244 w 4218987"/>
                  <a:gd name="connsiteY65" fmla="*/ 804258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498006 h 4149908"/>
                  <a:gd name="connsiteX1" fmla="*/ 2785542 w 4218987"/>
                  <a:gd name="connsiteY1" fmla="*/ 2459127 h 4149908"/>
                  <a:gd name="connsiteX2" fmla="*/ 2903529 w 4218987"/>
                  <a:gd name="connsiteY2" fmla="*/ 2493280 h 4149908"/>
                  <a:gd name="connsiteX3" fmla="*/ 2958558 w 4218987"/>
                  <a:gd name="connsiteY3" fmla="*/ 2680607 h 4149908"/>
                  <a:gd name="connsiteX4" fmla="*/ 2951347 w 4218987"/>
                  <a:gd name="connsiteY4" fmla="*/ 2703780 h 4149908"/>
                  <a:gd name="connsiteX5" fmla="*/ 2726972 w 4218987"/>
                  <a:gd name="connsiteY5" fmla="*/ 2498006 h 4149908"/>
                  <a:gd name="connsiteX6" fmla="*/ 2187259 w 4218987"/>
                  <a:gd name="connsiteY6" fmla="*/ 2244498 h 4149908"/>
                  <a:gd name="connsiteX7" fmla="*/ 2388933 w 4218987"/>
                  <a:gd name="connsiteY7" fmla="*/ 2429454 h 4149908"/>
                  <a:gd name="connsiteX8" fmla="*/ 2386834 w 4218987"/>
                  <a:gd name="connsiteY8" fmla="*/ 2429985 h 4149908"/>
                  <a:gd name="connsiteX9" fmla="*/ 2230026 w 4218987"/>
                  <a:gd name="connsiteY9" fmla="*/ 2384969 h 4149908"/>
                  <a:gd name="connsiteX10" fmla="*/ 2228909 w 4218987"/>
                  <a:gd name="connsiteY10" fmla="*/ 2386294 h 4149908"/>
                  <a:gd name="connsiteX11" fmla="*/ 2187259 w 4218987"/>
                  <a:gd name="connsiteY11" fmla="*/ 2244498 h 4149908"/>
                  <a:gd name="connsiteX12" fmla="*/ 1934983 w 4218987"/>
                  <a:gd name="connsiteY12" fmla="*/ 2013136 h 4149908"/>
                  <a:gd name="connsiteX13" fmla="*/ 1993087 w 4218987"/>
                  <a:gd name="connsiteY13" fmla="*/ 2066423 h 4149908"/>
                  <a:gd name="connsiteX14" fmla="*/ 1941766 w 4218987"/>
                  <a:gd name="connsiteY14" fmla="*/ 2173388 h 4149908"/>
                  <a:gd name="connsiteX15" fmla="*/ 2068585 w 4218987"/>
                  <a:gd name="connsiteY15" fmla="*/ 2576268 h 4149908"/>
                  <a:gd name="connsiteX16" fmla="*/ 2416619 w 4218987"/>
                  <a:gd name="connsiteY16" fmla="*/ 2678546 h 4149908"/>
                  <a:gd name="connsiteX17" fmla="*/ 2589184 w 4218987"/>
                  <a:gd name="connsiteY17" fmla="*/ 2613103 h 4149908"/>
                  <a:gd name="connsiteX18" fmla="*/ 2819784 w 4218987"/>
                  <a:gd name="connsiteY18" fmla="*/ 2824586 h 4149908"/>
                  <a:gd name="connsiteX19" fmla="*/ 2627084 w 4218987"/>
                  <a:gd name="connsiteY19" fmla="*/ 2773585 h 4149908"/>
                  <a:gd name="connsiteX20" fmla="*/ 2434618 w 4218987"/>
                  <a:gd name="connsiteY20" fmla="*/ 2964481 h 4149908"/>
                  <a:gd name="connsiteX21" fmla="*/ 2893365 w 4218987"/>
                  <a:gd name="connsiteY21" fmla="*/ 3085541 h 4149908"/>
                  <a:gd name="connsiteX22" fmla="*/ 3032143 w 4218987"/>
                  <a:gd name="connsiteY22" fmla="*/ 3019340 h 4149908"/>
                  <a:gd name="connsiteX23" fmla="*/ 3090634 w 4218987"/>
                  <a:gd name="connsiteY23" fmla="*/ 3072982 h 4149908"/>
                  <a:gd name="connsiteX24" fmla="*/ 3210914 w 4218987"/>
                  <a:gd name="connsiteY24" fmla="*/ 2941829 h 4149908"/>
                  <a:gd name="connsiteX25" fmla="*/ 3156792 w 4218987"/>
                  <a:gd name="connsiteY25" fmla="*/ 2892193 h 4149908"/>
                  <a:gd name="connsiteX26" fmla="*/ 3222229 w 4218987"/>
                  <a:gd name="connsiteY26" fmla="*/ 2743555 h 4149908"/>
                  <a:gd name="connsiteX27" fmla="*/ 3089478 w 4218987"/>
                  <a:gd name="connsiteY27" fmla="*/ 2296356 h 4149908"/>
                  <a:gd name="connsiteX28" fmla="*/ 3090209 w 4218987"/>
                  <a:gd name="connsiteY28" fmla="*/ 2295500 h 4149908"/>
                  <a:gd name="connsiteX29" fmla="*/ 3085067 w 4218987"/>
                  <a:gd name="connsiteY29" fmla="*/ 2291726 h 4149908"/>
                  <a:gd name="connsiteX30" fmla="*/ 3083320 w 4218987"/>
                  <a:gd name="connsiteY30" fmla="*/ 2289893 h 4149908"/>
                  <a:gd name="connsiteX31" fmla="*/ 3083018 w 4218987"/>
                  <a:gd name="connsiteY31" fmla="*/ 2290222 h 4149908"/>
                  <a:gd name="connsiteX32" fmla="*/ 2744891 w 4218987"/>
                  <a:gd name="connsiteY32" fmla="*/ 2203401 h 4149908"/>
                  <a:gd name="connsiteX33" fmla="*/ 2538260 w 4218987"/>
                  <a:gd name="connsiteY33" fmla="*/ 2324939 h 4149908"/>
                  <a:gd name="connsiteX34" fmla="*/ 2299616 w 4218987"/>
                  <a:gd name="connsiteY34" fmla="*/ 2106078 h 4149908"/>
                  <a:gd name="connsiteX35" fmla="*/ 2313553 w 4218987"/>
                  <a:gd name="connsiteY35" fmla="*/ 2100064 h 4149908"/>
                  <a:gd name="connsiteX36" fmla="*/ 2487357 w 4218987"/>
                  <a:gd name="connsiteY36" fmla="*/ 2145930 h 4149908"/>
                  <a:gd name="connsiteX37" fmla="*/ 2660620 w 4218987"/>
                  <a:gd name="connsiteY37" fmla="*/ 1974081 h 4149908"/>
                  <a:gd name="connsiteX38" fmla="*/ 2247647 w 4218987"/>
                  <a:gd name="connsiteY38" fmla="*/ 1865100 h 4149908"/>
                  <a:gd name="connsiteX39" fmla="*/ 2110842 w 4218987"/>
                  <a:gd name="connsiteY39" fmla="*/ 1932954 h 4149908"/>
                  <a:gd name="connsiteX40" fmla="*/ 2055263 w 4218987"/>
                  <a:gd name="connsiteY40" fmla="*/ 1881983 h 4149908"/>
                  <a:gd name="connsiteX41" fmla="*/ 1934983 w 4218987"/>
                  <a:gd name="connsiteY41" fmla="*/ 2013136 h 4149908"/>
                  <a:gd name="connsiteX42" fmla="*/ 1094802 w 4218987"/>
                  <a:gd name="connsiteY42" fmla="*/ 2355648 h 4149908"/>
                  <a:gd name="connsiteX43" fmla="*/ 2274949 w 4218987"/>
                  <a:gd name="connsiteY43" fmla="*/ 1077873 h 4149908"/>
                  <a:gd name="connsiteX44" fmla="*/ 3845776 w 4218987"/>
                  <a:gd name="connsiteY44" fmla="*/ 1366811 h 4149908"/>
                  <a:gd name="connsiteX45" fmla="*/ 3464840 w 4218987"/>
                  <a:gd name="connsiteY45" fmla="*/ 3291124 h 4149908"/>
                  <a:gd name="connsiteX46" fmla="*/ 1459992 w 4218987"/>
                  <a:gd name="connsiteY46" fmla="*/ 3818549 h 4149908"/>
                  <a:gd name="connsiteX47" fmla="*/ 1457332 w 4218987"/>
                  <a:gd name="connsiteY47" fmla="*/ 3814552 h 4149908"/>
                  <a:gd name="connsiteX48" fmla="*/ 1094802 w 4218987"/>
                  <a:gd name="connsiteY48" fmla="*/ 2355648 h 4149908"/>
                  <a:gd name="connsiteX49" fmla="*/ 859948 w 4218987"/>
                  <a:gd name="connsiteY49" fmla="*/ 2089851 h 4149908"/>
                  <a:gd name="connsiteX50" fmla="*/ 1963134 w 4218987"/>
                  <a:gd name="connsiteY50" fmla="*/ 886942 h 4149908"/>
                  <a:gd name="connsiteX51" fmla="*/ 2030962 w 4218987"/>
                  <a:gd name="connsiteY51" fmla="*/ 884009 h 4149908"/>
                  <a:gd name="connsiteX52" fmla="*/ 2172480 w 4218987"/>
                  <a:gd name="connsiteY52" fmla="*/ 1013794 h 4149908"/>
                  <a:gd name="connsiteX53" fmla="*/ 2175413 w 4218987"/>
                  <a:gd name="connsiteY53" fmla="*/ 1081622 h 4149908"/>
                  <a:gd name="connsiteX54" fmla="*/ 1072226 w 4218987"/>
                  <a:gd name="connsiteY54" fmla="*/ 2284531 h 4149908"/>
                  <a:gd name="connsiteX55" fmla="*/ 1004399 w 4218987"/>
                  <a:gd name="connsiteY55" fmla="*/ 2287464 h 4149908"/>
                  <a:gd name="connsiteX56" fmla="*/ 862881 w 4218987"/>
                  <a:gd name="connsiteY56" fmla="*/ 2157678 h 4149908"/>
                  <a:gd name="connsiteX57" fmla="*/ 859948 w 4218987"/>
                  <a:gd name="connsiteY57" fmla="*/ 2089851 h 4149908"/>
                  <a:gd name="connsiteX58" fmla="*/ 617213 w 4218987"/>
                  <a:gd name="connsiteY58" fmla="*/ 646571 h 4149908"/>
                  <a:gd name="connsiteX59" fmla="*/ 1193554 w 4218987"/>
                  <a:gd name="connsiteY59" fmla="*/ 534417 h 4149908"/>
                  <a:gd name="connsiteX60" fmla="*/ 1422930 w 4218987"/>
                  <a:gd name="connsiteY60" fmla="*/ 2776 h 4149908"/>
                  <a:gd name="connsiteX61" fmla="*/ 1885804 w 4218987"/>
                  <a:gd name="connsiteY61" fmla="*/ 836542 h 4149908"/>
                  <a:gd name="connsiteX62" fmla="*/ 846522 w 4218987"/>
                  <a:gd name="connsiteY62" fmla="*/ 1997955 h 4149908"/>
                  <a:gd name="connsiteX63" fmla="*/ 127757 w 4218987"/>
                  <a:gd name="connsiteY63" fmla="*/ 2026926 h 4149908"/>
                  <a:gd name="connsiteX64" fmla="*/ 448206 w 4218987"/>
                  <a:gd name="connsiteY64" fmla="*/ 1396270 h 4149908"/>
                  <a:gd name="connsiteX65" fmla="*/ 617213 w 4218987"/>
                  <a:gd name="connsiteY65" fmla="*/ 646571 h 4149908"/>
                  <a:gd name="connsiteX0" fmla="*/ 2726972 w 4218987"/>
                  <a:gd name="connsiteY0" fmla="*/ 2558980 h 4210882"/>
                  <a:gd name="connsiteX1" fmla="*/ 2785542 w 4218987"/>
                  <a:gd name="connsiteY1" fmla="*/ 2520101 h 4210882"/>
                  <a:gd name="connsiteX2" fmla="*/ 2903529 w 4218987"/>
                  <a:gd name="connsiteY2" fmla="*/ 2554254 h 4210882"/>
                  <a:gd name="connsiteX3" fmla="*/ 2958558 w 4218987"/>
                  <a:gd name="connsiteY3" fmla="*/ 2741581 h 4210882"/>
                  <a:gd name="connsiteX4" fmla="*/ 2951347 w 4218987"/>
                  <a:gd name="connsiteY4" fmla="*/ 2764754 h 4210882"/>
                  <a:gd name="connsiteX5" fmla="*/ 2726972 w 4218987"/>
                  <a:gd name="connsiteY5" fmla="*/ 2558980 h 4210882"/>
                  <a:gd name="connsiteX6" fmla="*/ 2187259 w 4218987"/>
                  <a:gd name="connsiteY6" fmla="*/ 2305472 h 4210882"/>
                  <a:gd name="connsiteX7" fmla="*/ 2388933 w 4218987"/>
                  <a:gd name="connsiteY7" fmla="*/ 2490428 h 4210882"/>
                  <a:gd name="connsiteX8" fmla="*/ 2386834 w 4218987"/>
                  <a:gd name="connsiteY8" fmla="*/ 2490959 h 4210882"/>
                  <a:gd name="connsiteX9" fmla="*/ 2230026 w 4218987"/>
                  <a:gd name="connsiteY9" fmla="*/ 2445943 h 4210882"/>
                  <a:gd name="connsiteX10" fmla="*/ 2228909 w 4218987"/>
                  <a:gd name="connsiteY10" fmla="*/ 2447268 h 4210882"/>
                  <a:gd name="connsiteX11" fmla="*/ 2187259 w 4218987"/>
                  <a:gd name="connsiteY11" fmla="*/ 2305472 h 4210882"/>
                  <a:gd name="connsiteX12" fmla="*/ 1934983 w 4218987"/>
                  <a:gd name="connsiteY12" fmla="*/ 2074110 h 4210882"/>
                  <a:gd name="connsiteX13" fmla="*/ 1993087 w 4218987"/>
                  <a:gd name="connsiteY13" fmla="*/ 2127397 h 4210882"/>
                  <a:gd name="connsiteX14" fmla="*/ 1941766 w 4218987"/>
                  <a:gd name="connsiteY14" fmla="*/ 2234362 h 4210882"/>
                  <a:gd name="connsiteX15" fmla="*/ 2068585 w 4218987"/>
                  <a:gd name="connsiteY15" fmla="*/ 2637242 h 4210882"/>
                  <a:gd name="connsiteX16" fmla="*/ 2416619 w 4218987"/>
                  <a:gd name="connsiteY16" fmla="*/ 2739520 h 4210882"/>
                  <a:gd name="connsiteX17" fmla="*/ 2589184 w 4218987"/>
                  <a:gd name="connsiteY17" fmla="*/ 2674077 h 4210882"/>
                  <a:gd name="connsiteX18" fmla="*/ 2819784 w 4218987"/>
                  <a:gd name="connsiteY18" fmla="*/ 2885560 h 4210882"/>
                  <a:gd name="connsiteX19" fmla="*/ 2627084 w 4218987"/>
                  <a:gd name="connsiteY19" fmla="*/ 2834559 h 4210882"/>
                  <a:gd name="connsiteX20" fmla="*/ 2434618 w 4218987"/>
                  <a:gd name="connsiteY20" fmla="*/ 3025455 h 4210882"/>
                  <a:gd name="connsiteX21" fmla="*/ 2893365 w 4218987"/>
                  <a:gd name="connsiteY21" fmla="*/ 3146515 h 4210882"/>
                  <a:gd name="connsiteX22" fmla="*/ 3032143 w 4218987"/>
                  <a:gd name="connsiteY22" fmla="*/ 3080314 h 4210882"/>
                  <a:gd name="connsiteX23" fmla="*/ 3090634 w 4218987"/>
                  <a:gd name="connsiteY23" fmla="*/ 3133956 h 4210882"/>
                  <a:gd name="connsiteX24" fmla="*/ 3210914 w 4218987"/>
                  <a:gd name="connsiteY24" fmla="*/ 3002803 h 4210882"/>
                  <a:gd name="connsiteX25" fmla="*/ 3156792 w 4218987"/>
                  <a:gd name="connsiteY25" fmla="*/ 2953167 h 4210882"/>
                  <a:gd name="connsiteX26" fmla="*/ 3222229 w 4218987"/>
                  <a:gd name="connsiteY26" fmla="*/ 2804529 h 4210882"/>
                  <a:gd name="connsiteX27" fmla="*/ 3089478 w 4218987"/>
                  <a:gd name="connsiteY27" fmla="*/ 2357330 h 4210882"/>
                  <a:gd name="connsiteX28" fmla="*/ 3090209 w 4218987"/>
                  <a:gd name="connsiteY28" fmla="*/ 2356474 h 4210882"/>
                  <a:gd name="connsiteX29" fmla="*/ 3085067 w 4218987"/>
                  <a:gd name="connsiteY29" fmla="*/ 2352700 h 4210882"/>
                  <a:gd name="connsiteX30" fmla="*/ 3083320 w 4218987"/>
                  <a:gd name="connsiteY30" fmla="*/ 2350867 h 4210882"/>
                  <a:gd name="connsiteX31" fmla="*/ 3083018 w 4218987"/>
                  <a:gd name="connsiteY31" fmla="*/ 2351196 h 4210882"/>
                  <a:gd name="connsiteX32" fmla="*/ 2744891 w 4218987"/>
                  <a:gd name="connsiteY32" fmla="*/ 2264375 h 4210882"/>
                  <a:gd name="connsiteX33" fmla="*/ 2538260 w 4218987"/>
                  <a:gd name="connsiteY33" fmla="*/ 2385913 h 4210882"/>
                  <a:gd name="connsiteX34" fmla="*/ 2299616 w 4218987"/>
                  <a:gd name="connsiteY34" fmla="*/ 2167052 h 4210882"/>
                  <a:gd name="connsiteX35" fmla="*/ 2313553 w 4218987"/>
                  <a:gd name="connsiteY35" fmla="*/ 2161038 h 4210882"/>
                  <a:gd name="connsiteX36" fmla="*/ 2487357 w 4218987"/>
                  <a:gd name="connsiteY36" fmla="*/ 2206904 h 4210882"/>
                  <a:gd name="connsiteX37" fmla="*/ 2660620 w 4218987"/>
                  <a:gd name="connsiteY37" fmla="*/ 2035055 h 4210882"/>
                  <a:gd name="connsiteX38" fmla="*/ 2247647 w 4218987"/>
                  <a:gd name="connsiteY38" fmla="*/ 1926074 h 4210882"/>
                  <a:gd name="connsiteX39" fmla="*/ 2110842 w 4218987"/>
                  <a:gd name="connsiteY39" fmla="*/ 1993928 h 4210882"/>
                  <a:gd name="connsiteX40" fmla="*/ 2055263 w 4218987"/>
                  <a:gd name="connsiteY40" fmla="*/ 1942957 h 4210882"/>
                  <a:gd name="connsiteX41" fmla="*/ 1934983 w 4218987"/>
                  <a:gd name="connsiteY41" fmla="*/ 2074110 h 4210882"/>
                  <a:gd name="connsiteX42" fmla="*/ 1094802 w 4218987"/>
                  <a:gd name="connsiteY42" fmla="*/ 2416622 h 4210882"/>
                  <a:gd name="connsiteX43" fmla="*/ 2274949 w 4218987"/>
                  <a:gd name="connsiteY43" fmla="*/ 1138847 h 4210882"/>
                  <a:gd name="connsiteX44" fmla="*/ 3845776 w 4218987"/>
                  <a:gd name="connsiteY44" fmla="*/ 1427785 h 4210882"/>
                  <a:gd name="connsiteX45" fmla="*/ 3464840 w 4218987"/>
                  <a:gd name="connsiteY45" fmla="*/ 3352098 h 4210882"/>
                  <a:gd name="connsiteX46" fmla="*/ 1459992 w 4218987"/>
                  <a:gd name="connsiteY46" fmla="*/ 3879523 h 4210882"/>
                  <a:gd name="connsiteX47" fmla="*/ 1457332 w 4218987"/>
                  <a:gd name="connsiteY47" fmla="*/ 3875526 h 4210882"/>
                  <a:gd name="connsiteX48" fmla="*/ 1094802 w 4218987"/>
                  <a:gd name="connsiteY48" fmla="*/ 2416622 h 4210882"/>
                  <a:gd name="connsiteX49" fmla="*/ 859948 w 4218987"/>
                  <a:gd name="connsiteY49" fmla="*/ 2150825 h 4210882"/>
                  <a:gd name="connsiteX50" fmla="*/ 1963134 w 4218987"/>
                  <a:gd name="connsiteY50" fmla="*/ 947916 h 4210882"/>
                  <a:gd name="connsiteX51" fmla="*/ 2030962 w 4218987"/>
                  <a:gd name="connsiteY51" fmla="*/ 944983 h 4210882"/>
                  <a:gd name="connsiteX52" fmla="*/ 2172480 w 4218987"/>
                  <a:gd name="connsiteY52" fmla="*/ 1074768 h 4210882"/>
                  <a:gd name="connsiteX53" fmla="*/ 2175413 w 4218987"/>
                  <a:gd name="connsiteY53" fmla="*/ 1142596 h 4210882"/>
                  <a:gd name="connsiteX54" fmla="*/ 1072226 w 4218987"/>
                  <a:gd name="connsiteY54" fmla="*/ 2345505 h 4210882"/>
                  <a:gd name="connsiteX55" fmla="*/ 1004399 w 4218987"/>
                  <a:gd name="connsiteY55" fmla="*/ 2348438 h 4210882"/>
                  <a:gd name="connsiteX56" fmla="*/ 862881 w 4218987"/>
                  <a:gd name="connsiteY56" fmla="*/ 2218652 h 4210882"/>
                  <a:gd name="connsiteX57" fmla="*/ 859948 w 4218987"/>
                  <a:gd name="connsiteY57" fmla="*/ 2150825 h 4210882"/>
                  <a:gd name="connsiteX58" fmla="*/ 617213 w 4218987"/>
                  <a:gd name="connsiteY58" fmla="*/ 707545 h 4210882"/>
                  <a:gd name="connsiteX59" fmla="*/ 1193554 w 4218987"/>
                  <a:gd name="connsiteY59" fmla="*/ 595391 h 4210882"/>
                  <a:gd name="connsiteX60" fmla="*/ 1591068 w 4218987"/>
                  <a:gd name="connsiteY60" fmla="*/ 2547 h 4210882"/>
                  <a:gd name="connsiteX61" fmla="*/ 1885804 w 4218987"/>
                  <a:gd name="connsiteY61" fmla="*/ 897516 h 4210882"/>
                  <a:gd name="connsiteX62" fmla="*/ 846522 w 4218987"/>
                  <a:gd name="connsiteY62" fmla="*/ 2058929 h 4210882"/>
                  <a:gd name="connsiteX63" fmla="*/ 127757 w 4218987"/>
                  <a:gd name="connsiteY63" fmla="*/ 2087900 h 4210882"/>
                  <a:gd name="connsiteX64" fmla="*/ 448206 w 4218987"/>
                  <a:gd name="connsiteY64" fmla="*/ 1457244 h 4210882"/>
                  <a:gd name="connsiteX65" fmla="*/ 617213 w 4218987"/>
                  <a:gd name="connsiteY65" fmla="*/ 707545 h 4210882"/>
                  <a:gd name="connsiteX0" fmla="*/ 2726972 w 4218987"/>
                  <a:gd name="connsiteY0" fmla="*/ 2566931 h 4218833"/>
                  <a:gd name="connsiteX1" fmla="*/ 2785542 w 4218987"/>
                  <a:gd name="connsiteY1" fmla="*/ 2528052 h 4218833"/>
                  <a:gd name="connsiteX2" fmla="*/ 2903529 w 4218987"/>
                  <a:gd name="connsiteY2" fmla="*/ 2562205 h 4218833"/>
                  <a:gd name="connsiteX3" fmla="*/ 2958558 w 4218987"/>
                  <a:gd name="connsiteY3" fmla="*/ 2749532 h 4218833"/>
                  <a:gd name="connsiteX4" fmla="*/ 2951347 w 4218987"/>
                  <a:gd name="connsiteY4" fmla="*/ 2772705 h 4218833"/>
                  <a:gd name="connsiteX5" fmla="*/ 2726972 w 4218987"/>
                  <a:gd name="connsiteY5" fmla="*/ 2566931 h 4218833"/>
                  <a:gd name="connsiteX6" fmla="*/ 2187259 w 4218987"/>
                  <a:gd name="connsiteY6" fmla="*/ 2313423 h 4218833"/>
                  <a:gd name="connsiteX7" fmla="*/ 2388933 w 4218987"/>
                  <a:gd name="connsiteY7" fmla="*/ 2498379 h 4218833"/>
                  <a:gd name="connsiteX8" fmla="*/ 2386834 w 4218987"/>
                  <a:gd name="connsiteY8" fmla="*/ 2498910 h 4218833"/>
                  <a:gd name="connsiteX9" fmla="*/ 2230026 w 4218987"/>
                  <a:gd name="connsiteY9" fmla="*/ 2453894 h 4218833"/>
                  <a:gd name="connsiteX10" fmla="*/ 2228909 w 4218987"/>
                  <a:gd name="connsiteY10" fmla="*/ 2455219 h 4218833"/>
                  <a:gd name="connsiteX11" fmla="*/ 2187259 w 4218987"/>
                  <a:gd name="connsiteY11" fmla="*/ 2313423 h 4218833"/>
                  <a:gd name="connsiteX12" fmla="*/ 1934983 w 4218987"/>
                  <a:gd name="connsiteY12" fmla="*/ 2082061 h 4218833"/>
                  <a:gd name="connsiteX13" fmla="*/ 1993087 w 4218987"/>
                  <a:gd name="connsiteY13" fmla="*/ 2135348 h 4218833"/>
                  <a:gd name="connsiteX14" fmla="*/ 1941766 w 4218987"/>
                  <a:gd name="connsiteY14" fmla="*/ 2242313 h 4218833"/>
                  <a:gd name="connsiteX15" fmla="*/ 2068585 w 4218987"/>
                  <a:gd name="connsiteY15" fmla="*/ 2645193 h 4218833"/>
                  <a:gd name="connsiteX16" fmla="*/ 2416619 w 4218987"/>
                  <a:gd name="connsiteY16" fmla="*/ 2747471 h 4218833"/>
                  <a:gd name="connsiteX17" fmla="*/ 2589184 w 4218987"/>
                  <a:gd name="connsiteY17" fmla="*/ 2682028 h 4218833"/>
                  <a:gd name="connsiteX18" fmla="*/ 2819784 w 4218987"/>
                  <a:gd name="connsiteY18" fmla="*/ 2893511 h 4218833"/>
                  <a:gd name="connsiteX19" fmla="*/ 2627084 w 4218987"/>
                  <a:gd name="connsiteY19" fmla="*/ 2842510 h 4218833"/>
                  <a:gd name="connsiteX20" fmla="*/ 2434618 w 4218987"/>
                  <a:gd name="connsiteY20" fmla="*/ 3033406 h 4218833"/>
                  <a:gd name="connsiteX21" fmla="*/ 2893365 w 4218987"/>
                  <a:gd name="connsiteY21" fmla="*/ 3154466 h 4218833"/>
                  <a:gd name="connsiteX22" fmla="*/ 3032143 w 4218987"/>
                  <a:gd name="connsiteY22" fmla="*/ 3088265 h 4218833"/>
                  <a:gd name="connsiteX23" fmla="*/ 3090634 w 4218987"/>
                  <a:gd name="connsiteY23" fmla="*/ 3141907 h 4218833"/>
                  <a:gd name="connsiteX24" fmla="*/ 3210914 w 4218987"/>
                  <a:gd name="connsiteY24" fmla="*/ 3010754 h 4218833"/>
                  <a:gd name="connsiteX25" fmla="*/ 3156792 w 4218987"/>
                  <a:gd name="connsiteY25" fmla="*/ 2961118 h 4218833"/>
                  <a:gd name="connsiteX26" fmla="*/ 3222229 w 4218987"/>
                  <a:gd name="connsiteY26" fmla="*/ 2812480 h 4218833"/>
                  <a:gd name="connsiteX27" fmla="*/ 3089478 w 4218987"/>
                  <a:gd name="connsiteY27" fmla="*/ 2365281 h 4218833"/>
                  <a:gd name="connsiteX28" fmla="*/ 3090209 w 4218987"/>
                  <a:gd name="connsiteY28" fmla="*/ 2364425 h 4218833"/>
                  <a:gd name="connsiteX29" fmla="*/ 3085067 w 4218987"/>
                  <a:gd name="connsiteY29" fmla="*/ 2360651 h 4218833"/>
                  <a:gd name="connsiteX30" fmla="*/ 3083320 w 4218987"/>
                  <a:gd name="connsiteY30" fmla="*/ 2358818 h 4218833"/>
                  <a:gd name="connsiteX31" fmla="*/ 3083018 w 4218987"/>
                  <a:gd name="connsiteY31" fmla="*/ 2359147 h 4218833"/>
                  <a:gd name="connsiteX32" fmla="*/ 2744891 w 4218987"/>
                  <a:gd name="connsiteY32" fmla="*/ 2272326 h 4218833"/>
                  <a:gd name="connsiteX33" fmla="*/ 2538260 w 4218987"/>
                  <a:gd name="connsiteY33" fmla="*/ 2393864 h 4218833"/>
                  <a:gd name="connsiteX34" fmla="*/ 2299616 w 4218987"/>
                  <a:gd name="connsiteY34" fmla="*/ 2175003 h 4218833"/>
                  <a:gd name="connsiteX35" fmla="*/ 2313553 w 4218987"/>
                  <a:gd name="connsiteY35" fmla="*/ 2168989 h 4218833"/>
                  <a:gd name="connsiteX36" fmla="*/ 2487357 w 4218987"/>
                  <a:gd name="connsiteY36" fmla="*/ 2214855 h 4218833"/>
                  <a:gd name="connsiteX37" fmla="*/ 2660620 w 4218987"/>
                  <a:gd name="connsiteY37" fmla="*/ 2043006 h 4218833"/>
                  <a:gd name="connsiteX38" fmla="*/ 2247647 w 4218987"/>
                  <a:gd name="connsiteY38" fmla="*/ 1934025 h 4218833"/>
                  <a:gd name="connsiteX39" fmla="*/ 2110842 w 4218987"/>
                  <a:gd name="connsiteY39" fmla="*/ 2001879 h 4218833"/>
                  <a:gd name="connsiteX40" fmla="*/ 2055263 w 4218987"/>
                  <a:gd name="connsiteY40" fmla="*/ 1950908 h 4218833"/>
                  <a:gd name="connsiteX41" fmla="*/ 1934983 w 4218987"/>
                  <a:gd name="connsiteY41" fmla="*/ 2082061 h 4218833"/>
                  <a:gd name="connsiteX42" fmla="*/ 1094802 w 4218987"/>
                  <a:gd name="connsiteY42" fmla="*/ 2424573 h 4218833"/>
                  <a:gd name="connsiteX43" fmla="*/ 2274949 w 4218987"/>
                  <a:gd name="connsiteY43" fmla="*/ 1146798 h 4218833"/>
                  <a:gd name="connsiteX44" fmla="*/ 3845776 w 4218987"/>
                  <a:gd name="connsiteY44" fmla="*/ 1435736 h 4218833"/>
                  <a:gd name="connsiteX45" fmla="*/ 3464840 w 4218987"/>
                  <a:gd name="connsiteY45" fmla="*/ 3360049 h 4218833"/>
                  <a:gd name="connsiteX46" fmla="*/ 1459992 w 4218987"/>
                  <a:gd name="connsiteY46" fmla="*/ 3887474 h 4218833"/>
                  <a:gd name="connsiteX47" fmla="*/ 1457332 w 4218987"/>
                  <a:gd name="connsiteY47" fmla="*/ 3883477 h 4218833"/>
                  <a:gd name="connsiteX48" fmla="*/ 1094802 w 4218987"/>
                  <a:gd name="connsiteY48" fmla="*/ 2424573 h 4218833"/>
                  <a:gd name="connsiteX49" fmla="*/ 859948 w 4218987"/>
                  <a:gd name="connsiteY49" fmla="*/ 2158776 h 4218833"/>
                  <a:gd name="connsiteX50" fmla="*/ 1963134 w 4218987"/>
                  <a:gd name="connsiteY50" fmla="*/ 955867 h 4218833"/>
                  <a:gd name="connsiteX51" fmla="*/ 2030962 w 4218987"/>
                  <a:gd name="connsiteY51" fmla="*/ 952934 h 4218833"/>
                  <a:gd name="connsiteX52" fmla="*/ 2172480 w 4218987"/>
                  <a:gd name="connsiteY52" fmla="*/ 1082719 h 4218833"/>
                  <a:gd name="connsiteX53" fmla="*/ 2175413 w 4218987"/>
                  <a:gd name="connsiteY53" fmla="*/ 1150547 h 4218833"/>
                  <a:gd name="connsiteX54" fmla="*/ 1072226 w 4218987"/>
                  <a:gd name="connsiteY54" fmla="*/ 2353456 h 4218833"/>
                  <a:gd name="connsiteX55" fmla="*/ 1004399 w 4218987"/>
                  <a:gd name="connsiteY55" fmla="*/ 2356389 h 4218833"/>
                  <a:gd name="connsiteX56" fmla="*/ 862881 w 4218987"/>
                  <a:gd name="connsiteY56" fmla="*/ 2226603 h 4218833"/>
                  <a:gd name="connsiteX57" fmla="*/ 859948 w 4218987"/>
                  <a:gd name="connsiteY57" fmla="*/ 2158776 h 4218833"/>
                  <a:gd name="connsiteX58" fmla="*/ 617213 w 4218987"/>
                  <a:gd name="connsiteY58" fmla="*/ 715496 h 4218833"/>
                  <a:gd name="connsiteX59" fmla="*/ 1193554 w 4218987"/>
                  <a:gd name="connsiteY59" fmla="*/ 603342 h 4218833"/>
                  <a:gd name="connsiteX60" fmla="*/ 1591068 w 4218987"/>
                  <a:gd name="connsiteY60" fmla="*/ 10498 h 4218833"/>
                  <a:gd name="connsiteX61" fmla="*/ 1885804 w 4218987"/>
                  <a:gd name="connsiteY61" fmla="*/ 905467 h 4218833"/>
                  <a:gd name="connsiteX62" fmla="*/ 846522 w 4218987"/>
                  <a:gd name="connsiteY62" fmla="*/ 2066880 h 4218833"/>
                  <a:gd name="connsiteX63" fmla="*/ 127757 w 4218987"/>
                  <a:gd name="connsiteY63" fmla="*/ 2095851 h 4218833"/>
                  <a:gd name="connsiteX64" fmla="*/ 448206 w 4218987"/>
                  <a:gd name="connsiteY64" fmla="*/ 1465195 h 4218833"/>
                  <a:gd name="connsiteX65" fmla="*/ 617213 w 4218987"/>
                  <a:gd name="connsiteY65" fmla="*/ 715496 h 4218833"/>
                  <a:gd name="connsiteX0" fmla="*/ 2726972 w 4218987"/>
                  <a:gd name="connsiteY0" fmla="*/ 2560838 h 4212740"/>
                  <a:gd name="connsiteX1" fmla="*/ 2785542 w 4218987"/>
                  <a:gd name="connsiteY1" fmla="*/ 2521959 h 4212740"/>
                  <a:gd name="connsiteX2" fmla="*/ 2903529 w 4218987"/>
                  <a:gd name="connsiteY2" fmla="*/ 2556112 h 4212740"/>
                  <a:gd name="connsiteX3" fmla="*/ 2958558 w 4218987"/>
                  <a:gd name="connsiteY3" fmla="*/ 2743439 h 4212740"/>
                  <a:gd name="connsiteX4" fmla="*/ 2951347 w 4218987"/>
                  <a:gd name="connsiteY4" fmla="*/ 2766612 h 4212740"/>
                  <a:gd name="connsiteX5" fmla="*/ 2726972 w 4218987"/>
                  <a:gd name="connsiteY5" fmla="*/ 2560838 h 4212740"/>
                  <a:gd name="connsiteX6" fmla="*/ 2187259 w 4218987"/>
                  <a:gd name="connsiteY6" fmla="*/ 2307330 h 4212740"/>
                  <a:gd name="connsiteX7" fmla="*/ 2388933 w 4218987"/>
                  <a:gd name="connsiteY7" fmla="*/ 2492286 h 4212740"/>
                  <a:gd name="connsiteX8" fmla="*/ 2386834 w 4218987"/>
                  <a:gd name="connsiteY8" fmla="*/ 2492817 h 4212740"/>
                  <a:gd name="connsiteX9" fmla="*/ 2230026 w 4218987"/>
                  <a:gd name="connsiteY9" fmla="*/ 2447801 h 4212740"/>
                  <a:gd name="connsiteX10" fmla="*/ 2228909 w 4218987"/>
                  <a:gd name="connsiteY10" fmla="*/ 2449126 h 4212740"/>
                  <a:gd name="connsiteX11" fmla="*/ 2187259 w 4218987"/>
                  <a:gd name="connsiteY11" fmla="*/ 2307330 h 4212740"/>
                  <a:gd name="connsiteX12" fmla="*/ 1934983 w 4218987"/>
                  <a:gd name="connsiteY12" fmla="*/ 2075968 h 4212740"/>
                  <a:gd name="connsiteX13" fmla="*/ 1993087 w 4218987"/>
                  <a:gd name="connsiteY13" fmla="*/ 2129255 h 4212740"/>
                  <a:gd name="connsiteX14" fmla="*/ 1941766 w 4218987"/>
                  <a:gd name="connsiteY14" fmla="*/ 2236220 h 4212740"/>
                  <a:gd name="connsiteX15" fmla="*/ 2068585 w 4218987"/>
                  <a:gd name="connsiteY15" fmla="*/ 2639100 h 4212740"/>
                  <a:gd name="connsiteX16" fmla="*/ 2416619 w 4218987"/>
                  <a:gd name="connsiteY16" fmla="*/ 2741378 h 4212740"/>
                  <a:gd name="connsiteX17" fmla="*/ 2589184 w 4218987"/>
                  <a:gd name="connsiteY17" fmla="*/ 2675935 h 4212740"/>
                  <a:gd name="connsiteX18" fmla="*/ 2819784 w 4218987"/>
                  <a:gd name="connsiteY18" fmla="*/ 2887418 h 4212740"/>
                  <a:gd name="connsiteX19" fmla="*/ 2627084 w 4218987"/>
                  <a:gd name="connsiteY19" fmla="*/ 2836417 h 4212740"/>
                  <a:gd name="connsiteX20" fmla="*/ 2434618 w 4218987"/>
                  <a:gd name="connsiteY20" fmla="*/ 3027313 h 4212740"/>
                  <a:gd name="connsiteX21" fmla="*/ 2893365 w 4218987"/>
                  <a:gd name="connsiteY21" fmla="*/ 3148373 h 4212740"/>
                  <a:gd name="connsiteX22" fmla="*/ 3032143 w 4218987"/>
                  <a:gd name="connsiteY22" fmla="*/ 3082172 h 4212740"/>
                  <a:gd name="connsiteX23" fmla="*/ 3090634 w 4218987"/>
                  <a:gd name="connsiteY23" fmla="*/ 3135814 h 4212740"/>
                  <a:gd name="connsiteX24" fmla="*/ 3210914 w 4218987"/>
                  <a:gd name="connsiteY24" fmla="*/ 3004661 h 4212740"/>
                  <a:gd name="connsiteX25" fmla="*/ 3156792 w 4218987"/>
                  <a:gd name="connsiteY25" fmla="*/ 2955025 h 4212740"/>
                  <a:gd name="connsiteX26" fmla="*/ 3222229 w 4218987"/>
                  <a:gd name="connsiteY26" fmla="*/ 2806387 h 4212740"/>
                  <a:gd name="connsiteX27" fmla="*/ 3089478 w 4218987"/>
                  <a:gd name="connsiteY27" fmla="*/ 2359188 h 4212740"/>
                  <a:gd name="connsiteX28" fmla="*/ 3090209 w 4218987"/>
                  <a:gd name="connsiteY28" fmla="*/ 2358332 h 4212740"/>
                  <a:gd name="connsiteX29" fmla="*/ 3085067 w 4218987"/>
                  <a:gd name="connsiteY29" fmla="*/ 2354558 h 4212740"/>
                  <a:gd name="connsiteX30" fmla="*/ 3083320 w 4218987"/>
                  <a:gd name="connsiteY30" fmla="*/ 2352725 h 4212740"/>
                  <a:gd name="connsiteX31" fmla="*/ 3083018 w 4218987"/>
                  <a:gd name="connsiteY31" fmla="*/ 2353054 h 4212740"/>
                  <a:gd name="connsiteX32" fmla="*/ 2744891 w 4218987"/>
                  <a:gd name="connsiteY32" fmla="*/ 2266233 h 4212740"/>
                  <a:gd name="connsiteX33" fmla="*/ 2538260 w 4218987"/>
                  <a:gd name="connsiteY33" fmla="*/ 2387771 h 4212740"/>
                  <a:gd name="connsiteX34" fmla="*/ 2299616 w 4218987"/>
                  <a:gd name="connsiteY34" fmla="*/ 2168910 h 4212740"/>
                  <a:gd name="connsiteX35" fmla="*/ 2313553 w 4218987"/>
                  <a:gd name="connsiteY35" fmla="*/ 2162896 h 4212740"/>
                  <a:gd name="connsiteX36" fmla="*/ 2487357 w 4218987"/>
                  <a:gd name="connsiteY36" fmla="*/ 2208762 h 4212740"/>
                  <a:gd name="connsiteX37" fmla="*/ 2660620 w 4218987"/>
                  <a:gd name="connsiteY37" fmla="*/ 2036913 h 4212740"/>
                  <a:gd name="connsiteX38" fmla="*/ 2247647 w 4218987"/>
                  <a:gd name="connsiteY38" fmla="*/ 1927932 h 4212740"/>
                  <a:gd name="connsiteX39" fmla="*/ 2110842 w 4218987"/>
                  <a:gd name="connsiteY39" fmla="*/ 1995786 h 4212740"/>
                  <a:gd name="connsiteX40" fmla="*/ 2055263 w 4218987"/>
                  <a:gd name="connsiteY40" fmla="*/ 1944815 h 4212740"/>
                  <a:gd name="connsiteX41" fmla="*/ 1934983 w 4218987"/>
                  <a:gd name="connsiteY41" fmla="*/ 2075968 h 4212740"/>
                  <a:gd name="connsiteX42" fmla="*/ 1094802 w 4218987"/>
                  <a:gd name="connsiteY42" fmla="*/ 2418480 h 4212740"/>
                  <a:gd name="connsiteX43" fmla="*/ 2274949 w 4218987"/>
                  <a:gd name="connsiteY43" fmla="*/ 1140705 h 4212740"/>
                  <a:gd name="connsiteX44" fmla="*/ 3845776 w 4218987"/>
                  <a:gd name="connsiteY44" fmla="*/ 1429643 h 4212740"/>
                  <a:gd name="connsiteX45" fmla="*/ 3464840 w 4218987"/>
                  <a:gd name="connsiteY45" fmla="*/ 3353956 h 4212740"/>
                  <a:gd name="connsiteX46" fmla="*/ 1459992 w 4218987"/>
                  <a:gd name="connsiteY46" fmla="*/ 3881381 h 4212740"/>
                  <a:gd name="connsiteX47" fmla="*/ 1457332 w 4218987"/>
                  <a:gd name="connsiteY47" fmla="*/ 3877384 h 4212740"/>
                  <a:gd name="connsiteX48" fmla="*/ 1094802 w 4218987"/>
                  <a:gd name="connsiteY48" fmla="*/ 2418480 h 4212740"/>
                  <a:gd name="connsiteX49" fmla="*/ 859948 w 4218987"/>
                  <a:gd name="connsiteY49" fmla="*/ 2152683 h 4212740"/>
                  <a:gd name="connsiteX50" fmla="*/ 1963134 w 4218987"/>
                  <a:gd name="connsiteY50" fmla="*/ 949774 h 4212740"/>
                  <a:gd name="connsiteX51" fmla="*/ 2030962 w 4218987"/>
                  <a:gd name="connsiteY51" fmla="*/ 946841 h 4212740"/>
                  <a:gd name="connsiteX52" fmla="*/ 2172480 w 4218987"/>
                  <a:gd name="connsiteY52" fmla="*/ 1076626 h 4212740"/>
                  <a:gd name="connsiteX53" fmla="*/ 2175413 w 4218987"/>
                  <a:gd name="connsiteY53" fmla="*/ 1144454 h 4212740"/>
                  <a:gd name="connsiteX54" fmla="*/ 1072226 w 4218987"/>
                  <a:gd name="connsiteY54" fmla="*/ 2347363 h 4212740"/>
                  <a:gd name="connsiteX55" fmla="*/ 1004399 w 4218987"/>
                  <a:gd name="connsiteY55" fmla="*/ 2350296 h 4212740"/>
                  <a:gd name="connsiteX56" fmla="*/ 862881 w 4218987"/>
                  <a:gd name="connsiteY56" fmla="*/ 2220510 h 4212740"/>
                  <a:gd name="connsiteX57" fmla="*/ 859948 w 4218987"/>
                  <a:gd name="connsiteY57" fmla="*/ 2152683 h 4212740"/>
                  <a:gd name="connsiteX58" fmla="*/ 617213 w 4218987"/>
                  <a:gd name="connsiteY58" fmla="*/ 709403 h 4212740"/>
                  <a:gd name="connsiteX59" fmla="*/ 1193554 w 4218987"/>
                  <a:gd name="connsiteY59" fmla="*/ 597249 h 4212740"/>
                  <a:gd name="connsiteX60" fmla="*/ 1591068 w 4218987"/>
                  <a:gd name="connsiteY60" fmla="*/ 4405 h 4212740"/>
                  <a:gd name="connsiteX61" fmla="*/ 1885804 w 4218987"/>
                  <a:gd name="connsiteY61" fmla="*/ 899374 h 4212740"/>
                  <a:gd name="connsiteX62" fmla="*/ 846522 w 4218987"/>
                  <a:gd name="connsiteY62" fmla="*/ 2060787 h 4212740"/>
                  <a:gd name="connsiteX63" fmla="*/ 127757 w 4218987"/>
                  <a:gd name="connsiteY63" fmla="*/ 2089758 h 4212740"/>
                  <a:gd name="connsiteX64" fmla="*/ 448206 w 4218987"/>
                  <a:gd name="connsiteY64" fmla="*/ 1459102 h 4212740"/>
                  <a:gd name="connsiteX65" fmla="*/ 617213 w 4218987"/>
                  <a:gd name="connsiteY65" fmla="*/ 709403 h 42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18987" h="4212740">
                    <a:moveTo>
                      <a:pt x="2726972" y="2560838"/>
                    </a:moveTo>
                    <a:cubicBezTo>
                      <a:pt x="2742919" y="2545669"/>
                      <a:pt x="2761036" y="2532131"/>
                      <a:pt x="2785542" y="2521959"/>
                    </a:cubicBezTo>
                    <a:cubicBezTo>
                      <a:pt x="2842367" y="2511454"/>
                      <a:pt x="2866050" y="2521010"/>
                      <a:pt x="2903529" y="2556112"/>
                    </a:cubicBezTo>
                    <a:cubicBezTo>
                      <a:pt x="2953803" y="2604223"/>
                      <a:pt x="2974773" y="2675518"/>
                      <a:pt x="2958558" y="2743439"/>
                    </a:cubicBezTo>
                    <a:cubicBezTo>
                      <a:pt x="2956662" y="2751378"/>
                      <a:pt x="2954293" y="2759129"/>
                      <a:pt x="2951347" y="2766612"/>
                    </a:cubicBezTo>
                    <a:lnTo>
                      <a:pt x="2726972" y="2560838"/>
                    </a:lnTo>
                    <a:close/>
                    <a:moveTo>
                      <a:pt x="2187259" y="2307330"/>
                    </a:moveTo>
                    <a:lnTo>
                      <a:pt x="2388933" y="2492286"/>
                    </a:lnTo>
                    <a:lnTo>
                      <a:pt x="2386834" y="2492817"/>
                    </a:lnTo>
                    <a:cubicBezTo>
                      <a:pt x="2324502" y="2508724"/>
                      <a:pt x="2271072" y="2488504"/>
                      <a:pt x="2230026" y="2447801"/>
                    </a:cubicBezTo>
                    <a:lnTo>
                      <a:pt x="2228909" y="2449126"/>
                    </a:lnTo>
                    <a:cubicBezTo>
                      <a:pt x="2193714" y="2410899"/>
                      <a:pt x="2178315" y="2358663"/>
                      <a:pt x="2187259" y="2307330"/>
                    </a:cubicBezTo>
                    <a:close/>
                    <a:moveTo>
                      <a:pt x="1934983" y="2075968"/>
                    </a:moveTo>
                    <a:lnTo>
                      <a:pt x="1993087" y="2129255"/>
                    </a:lnTo>
                    <a:cubicBezTo>
                      <a:pt x="1974652" y="2162240"/>
                      <a:pt x="1950785" y="2198446"/>
                      <a:pt x="1941766" y="2236220"/>
                    </a:cubicBezTo>
                    <a:cubicBezTo>
                      <a:pt x="1904674" y="2387735"/>
                      <a:pt x="1931447" y="2512849"/>
                      <a:pt x="2068585" y="2639100"/>
                    </a:cubicBezTo>
                    <a:cubicBezTo>
                      <a:pt x="2164747" y="2720768"/>
                      <a:pt x="2290975" y="2757863"/>
                      <a:pt x="2416619" y="2741378"/>
                    </a:cubicBezTo>
                    <a:cubicBezTo>
                      <a:pt x="2479450" y="2733135"/>
                      <a:pt x="2537492" y="2710222"/>
                      <a:pt x="2589184" y="2675935"/>
                    </a:cubicBezTo>
                    <a:lnTo>
                      <a:pt x="2819784" y="2887418"/>
                    </a:lnTo>
                    <a:cubicBezTo>
                      <a:pt x="2751065" y="2906608"/>
                      <a:pt x="2677341" y="2887088"/>
                      <a:pt x="2627084" y="2836417"/>
                    </a:cubicBezTo>
                    <a:lnTo>
                      <a:pt x="2434618" y="3027313"/>
                    </a:lnTo>
                    <a:cubicBezTo>
                      <a:pt x="2554238" y="3147918"/>
                      <a:pt x="2729811" y="3194250"/>
                      <a:pt x="2893365" y="3148373"/>
                    </a:cubicBezTo>
                    <a:cubicBezTo>
                      <a:pt x="2943893" y="3134200"/>
                      <a:pt x="2990823" y="3111914"/>
                      <a:pt x="3032143" y="3082172"/>
                    </a:cubicBezTo>
                    <a:lnTo>
                      <a:pt x="3090634" y="3135814"/>
                    </a:lnTo>
                    <a:lnTo>
                      <a:pt x="3210914" y="3004661"/>
                    </a:lnTo>
                    <a:lnTo>
                      <a:pt x="3156792" y="2955025"/>
                    </a:lnTo>
                    <a:cubicBezTo>
                      <a:pt x="3187233" y="2910677"/>
                      <a:pt x="3209343" y="2860364"/>
                      <a:pt x="3222229" y="2806387"/>
                    </a:cubicBezTo>
                    <a:cubicBezTo>
                      <a:pt x="3260983" y="2644060"/>
                      <a:pt x="3210346" y="2473619"/>
                      <a:pt x="3089478" y="2359188"/>
                    </a:cubicBezTo>
                    <a:lnTo>
                      <a:pt x="3090209" y="2358332"/>
                    </a:lnTo>
                    <a:cubicBezTo>
                      <a:pt x="3088590" y="2356959"/>
                      <a:pt x="3086958" y="2355602"/>
                      <a:pt x="3085067" y="2354558"/>
                    </a:cubicBezTo>
                    <a:lnTo>
                      <a:pt x="3083320" y="2352725"/>
                    </a:lnTo>
                    <a:lnTo>
                      <a:pt x="3083018" y="2353054"/>
                    </a:lnTo>
                    <a:cubicBezTo>
                      <a:pt x="2988175" y="2276339"/>
                      <a:pt x="2860427" y="2234599"/>
                      <a:pt x="2744891" y="2266233"/>
                    </a:cubicBezTo>
                    <a:cubicBezTo>
                      <a:pt x="2669329" y="2286922"/>
                      <a:pt x="2604815" y="2324138"/>
                      <a:pt x="2538260" y="2387771"/>
                    </a:cubicBezTo>
                    <a:lnTo>
                      <a:pt x="2299616" y="2168910"/>
                    </a:lnTo>
                    <a:lnTo>
                      <a:pt x="2313553" y="2162896"/>
                    </a:lnTo>
                    <a:cubicBezTo>
                      <a:pt x="2375518" y="2145515"/>
                      <a:pt x="2442037" y="2163069"/>
                      <a:pt x="2487357" y="2208762"/>
                    </a:cubicBezTo>
                    <a:lnTo>
                      <a:pt x="2660620" y="2036913"/>
                    </a:lnTo>
                    <a:cubicBezTo>
                      <a:pt x="2552935" y="1928342"/>
                      <a:pt x="2394881" y="1886633"/>
                      <a:pt x="2247647" y="1927932"/>
                    </a:cubicBezTo>
                    <a:cubicBezTo>
                      <a:pt x="2197362" y="1942037"/>
                      <a:pt x="2151035" y="1965068"/>
                      <a:pt x="2110842" y="1995786"/>
                    </a:cubicBezTo>
                    <a:lnTo>
                      <a:pt x="2055263" y="1944815"/>
                    </a:lnTo>
                    <a:lnTo>
                      <a:pt x="1934983" y="2075968"/>
                    </a:lnTo>
                    <a:close/>
                    <a:moveTo>
                      <a:pt x="1094802" y="2418480"/>
                    </a:moveTo>
                    <a:lnTo>
                      <a:pt x="2274949" y="1140705"/>
                    </a:lnTo>
                    <a:cubicBezTo>
                      <a:pt x="3066920" y="1107715"/>
                      <a:pt x="3506098" y="1181630"/>
                      <a:pt x="3845776" y="1429643"/>
                    </a:cubicBezTo>
                    <a:cubicBezTo>
                      <a:pt x="4361123" y="1802856"/>
                      <a:pt x="4436743" y="2218686"/>
                      <a:pt x="3464840" y="3353956"/>
                    </a:cubicBezTo>
                    <a:cubicBezTo>
                      <a:pt x="2372477" y="4481621"/>
                      <a:pt x="1885659" y="4318774"/>
                      <a:pt x="1459992" y="3881381"/>
                    </a:cubicBezTo>
                    <a:lnTo>
                      <a:pt x="1457332" y="3877384"/>
                    </a:lnTo>
                    <a:cubicBezTo>
                      <a:pt x="1174687" y="3560083"/>
                      <a:pt x="1093021" y="3193236"/>
                      <a:pt x="1094802" y="2418480"/>
                    </a:cubicBezTo>
                    <a:close/>
                    <a:moveTo>
                      <a:pt x="859948" y="2152683"/>
                    </a:moveTo>
                    <a:lnTo>
                      <a:pt x="1963134" y="949774"/>
                    </a:lnTo>
                    <a:cubicBezTo>
                      <a:pt x="1981055" y="930234"/>
                      <a:pt x="2011422" y="928920"/>
                      <a:pt x="2030962" y="946841"/>
                    </a:cubicBezTo>
                    <a:lnTo>
                      <a:pt x="2172480" y="1076626"/>
                    </a:lnTo>
                    <a:cubicBezTo>
                      <a:pt x="2192020" y="1094546"/>
                      <a:pt x="2193333" y="1124914"/>
                      <a:pt x="2175413" y="1144454"/>
                    </a:cubicBezTo>
                    <a:lnTo>
                      <a:pt x="1072226" y="2347363"/>
                    </a:lnTo>
                    <a:cubicBezTo>
                      <a:pt x="1054306" y="2366903"/>
                      <a:pt x="1023939" y="2368216"/>
                      <a:pt x="1004399" y="2350296"/>
                    </a:cubicBezTo>
                    <a:lnTo>
                      <a:pt x="862881" y="2220510"/>
                    </a:lnTo>
                    <a:cubicBezTo>
                      <a:pt x="843341" y="2202590"/>
                      <a:pt x="842028" y="2172223"/>
                      <a:pt x="859948" y="2152683"/>
                    </a:cubicBezTo>
                    <a:close/>
                    <a:moveTo>
                      <a:pt x="617213" y="709403"/>
                    </a:moveTo>
                    <a:cubicBezTo>
                      <a:pt x="867493" y="482409"/>
                      <a:pt x="905041" y="540987"/>
                      <a:pt x="1193554" y="597249"/>
                    </a:cubicBezTo>
                    <a:cubicBezTo>
                      <a:pt x="1611640" y="667547"/>
                      <a:pt x="1434098" y="64942"/>
                      <a:pt x="1591068" y="4405"/>
                    </a:cubicBezTo>
                    <a:cubicBezTo>
                      <a:pt x="1728507" y="-48600"/>
                      <a:pt x="2045888" y="384303"/>
                      <a:pt x="1885804" y="899374"/>
                    </a:cubicBezTo>
                    <a:cubicBezTo>
                      <a:pt x="1524682" y="1293140"/>
                      <a:pt x="1207644" y="1667021"/>
                      <a:pt x="846522" y="2060787"/>
                    </a:cubicBezTo>
                    <a:cubicBezTo>
                      <a:pt x="455578" y="2242802"/>
                      <a:pt x="293609" y="2203716"/>
                      <a:pt x="127757" y="2089758"/>
                    </a:cubicBezTo>
                    <a:cubicBezTo>
                      <a:pt x="-38095" y="1975800"/>
                      <a:pt x="-136790" y="1614018"/>
                      <a:pt x="448206" y="1459102"/>
                    </a:cubicBezTo>
                    <a:cubicBezTo>
                      <a:pt x="669775" y="1417745"/>
                      <a:pt x="251827" y="1252233"/>
                      <a:pt x="617213" y="7094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2">
                <a:extLst>
                  <a:ext uri="{FF2B5EF4-FFF2-40B4-BE49-F238E27FC236}">
                    <a16:creationId xmlns:a16="http://schemas.microsoft.com/office/drawing/2014/main" id="{04FFB402-1A10-4D1E-AA32-746956C8A0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2189789" y="4237938"/>
                <a:ext cx="282586" cy="282539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798B5523-44A4-4636-B3C1-8DC10FF70F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91822" y="333773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id="{FE2B289D-D2D0-4D52-93F2-E0D3972CEC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17992" y="387086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">
                <a:extLst>
                  <a:ext uri="{FF2B5EF4-FFF2-40B4-BE49-F238E27FC236}">
                    <a16:creationId xmlns:a16="http://schemas.microsoft.com/office/drawing/2014/main" id="{760D3798-189D-4137-AA10-6F650D826E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9656" y="2290693"/>
                <a:ext cx="290029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99C0AD23-DAC1-4FFD-BF61-E3749D73E8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3681245" y="3600641"/>
                <a:ext cx="289473" cy="23514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Trapezoid 11">
                <a:extLst>
                  <a:ext uri="{FF2B5EF4-FFF2-40B4-BE49-F238E27FC236}">
                    <a16:creationId xmlns:a16="http://schemas.microsoft.com/office/drawing/2014/main" id="{3F25BC67-B310-401D-9B8F-FE6FCBD734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3736559" y="2687577"/>
                <a:ext cx="258913" cy="312147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 Same Side Corner Rectangle 2">
                <a:extLst>
                  <a:ext uri="{FF2B5EF4-FFF2-40B4-BE49-F238E27FC236}">
                    <a16:creationId xmlns:a16="http://schemas.microsoft.com/office/drawing/2014/main" id="{1528A203-1764-4164-8D58-9B31CA3AA86E}"/>
                  </a:ext>
                </a:extLst>
              </p:cNvPr>
              <p:cNvSpPr/>
              <p:nvPr/>
            </p:nvSpPr>
            <p:spPr>
              <a:xfrm rot="5400000" flipH="1">
                <a:off x="3974039" y="220984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Trapezoid 6">
                <a:extLst>
                  <a:ext uri="{FF2B5EF4-FFF2-40B4-BE49-F238E27FC236}">
                    <a16:creationId xmlns:a16="http://schemas.microsoft.com/office/drawing/2014/main" id="{E4F5C439-5125-4117-BA74-3F7FEEF787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71895" y="2024672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id="{176D34C1-8AFB-42F4-956A-E41D1EBC8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070" y="3431136"/>
                <a:ext cx="289473" cy="22397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id="{F62B68CA-66D1-4FCD-B5BF-8823F7DE1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314" y="2792139"/>
                <a:ext cx="171534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Isosceles Triangle 2">
                <a:extLst>
                  <a:ext uri="{FF2B5EF4-FFF2-40B4-BE49-F238E27FC236}">
                    <a16:creationId xmlns:a16="http://schemas.microsoft.com/office/drawing/2014/main" id="{3778CEEF-74F0-4E13-8092-075623036BB4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4196157" y="377781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50">
                <a:extLst>
                  <a:ext uri="{FF2B5EF4-FFF2-40B4-BE49-F238E27FC236}">
                    <a16:creationId xmlns:a16="http://schemas.microsoft.com/office/drawing/2014/main" id="{B90B59E5-301A-4BBE-B2FD-24D7A18DA4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4081" y="1839423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8A547CD-89C9-4DDC-BC85-4456E8FE2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784" y="1957729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Donut 21">
                <a:extLst>
                  <a:ext uri="{FF2B5EF4-FFF2-40B4-BE49-F238E27FC236}">
                    <a16:creationId xmlns:a16="http://schemas.microsoft.com/office/drawing/2014/main" id="{EBA36F36-D5D4-4240-943A-AE233A94E0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4273" y="4269014"/>
                <a:ext cx="173923" cy="173923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:a16="http://schemas.microsoft.com/office/drawing/2014/main" id="{91E3FF8E-C421-4AAA-8B08-D3B2043D0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375" y="2529237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id="{3FB3C754-644A-4F06-88D9-893651300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0950" y="3280381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4">
                <a:extLst>
                  <a:ext uri="{FF2B5EF4-FFF2-40B4-BE49-F238E27FC236}">
                    <a16:creationId xmlns:a16="http://schemas.microsoft.com/office/drawing/2014/main" id="{B00EBC20-B115-4DE3-9C4E-0BCC9BEB9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7424" y="460305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4">
                <a:extLst>
                  <a:ext uri="{FF2B5EF4-FFF2-40B4-BE49-F238E27FC236}">
                    <a16:creationId xmlns:a16="http://schemas.microsoft.com/office/drawing/2014/main" id="{F0C2ACA2-883C-4840-B5A4-B50A508B41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8739" y="483540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ED7E97-B7DB-FA8E-2872-5B4E648FE69C}"/>
              </a:ext>
            </a:extLst>
          </p:cNvPr>
          <p:cNvSpPr/>
          <p:nvPr/>
        </p:nvSpPr>
        <p:spPr>
          <a:xfrm>
            <a:off x="0" y="0"/>
            <a:ext cx="12191582" cy="1419869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5122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552" y="481004"/>
            <a:ext cx="11573197" cy="724247"/>
          </a:xfrm>
        </p:spPr>
        <p:txBody>
          <a:bodyPr/>
          <a:lstStyle/>
          <a:p>
            <a:r>
              <a:rPr lang="fa-IR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لطفا در نگرش ثبت نام نکنید!</a:t>
            </a:r>
            <a:endParaRPr lang="en-US" dirty="0">
              <a:solidFill>
                <a:srgbClr val="FFC000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31711476-8683-4E2C-A4C1-080A42792F9A}"/>
              </a:ext>
            </a:extLst>
          </p:cNvPr>
          <p:cNvSpPr/>
          <p:nvPr/>
        </p:nvSpPr>
        <p:spPr>
          <a:xfrm>
            <a:off x="1780430" y="3155781"/>
            <a:ext cx="2952328" cy="3447419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792354-FA20-45AE-9D7F-3A7914CD7671}"/>
              </a:ext>
            </a:extLst>
          </p:cNvPr>
          <p:cNvSpPr txBox="1"/>
          <p:nvPr/>
        </p:nvSpPr>
        <p:spPr>
          <a:xfrm>
            <a:off x="9058085" y="3896695"/>
            <a:ext cx="21597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accent5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مدرسه لوکس</a:t>
            </a:r>
            <a:endParaRPr lang="ko-KR" altLang="en-US" sz="3200" b="1" dirty="0">
              <a:solidFill>
                <a:schemeClr val="accent5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86E1BB-CDC0-4CFD-A912-C0F4AB46224D}"/>
              </a:ext>
            </a:extLst>
          </p:cNvPr>
          <p:cNvSpPr/>
          <p:nvPr/>
        </p:nvSpPr>
        <p:spPr>
          <a:xfrm>
            <a:off x="9770597" y="2821136"/>
            <a:ext cx="566192" cy="56619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911B2F-4836-45B2-8BD2-671E5AC543A3}"/>
              </a:ext>
            </a:extLst>
          </p:cNvPr>
          <p:cNvSpPr txBox="1"/>
          <p:nvPr/>
        </p:nvSpPr>
        <p:spPr>
          <a:xfrm>
            <a:off x="6211700" y="3691015"/>
            <a:ext cx="21597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accent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کاردستی بدون نقص</a:t>
            </a:r>
            <a:endParaRPr lang="ko-KR" altLang="en-US" sz="3200" b="1" dirty="0">
              <a:solidFill>
                <a:schemeClr val="accent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13AAA53-CB2E-4056-930C-50FD1916F66E}"/>
              </a:ext>
            </a:extLst>
          </p:cNvPr>
          <p:cNvSpPr/>
          <p:nvPr/>
        </p:nvSpPr>
        <p:spPr>
          <a:xfrm>
            <a:off x="7008503" y="2822086"/>
            <a:ext cx="566192" cy="5661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Oval 21">
            <a:extLst>
              <a:ext uri="{FF2B5EF4-FFF2-40B4-BE49-F238E27FC236}">
                <a16:creationId xmlns:a16="http://schemas.microsoft.com/office/drawing/2014/main" id="{1B12503C-5DC1-4FF8-A7F4-1C2B99B9991E}"/>
              </a:ext>
            </a:extLst>
          </p:cNvPr>
          <p:cNvSpPr/>
          <p:nvPr/>
        </p:nvSpPr>
        <p:spPr>
          <a:xfrm rot="20700000">
            <a:off x="7122961" y="295738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Pie 2">
            <a:extLst>
              <a:ext uri="{FF2B5EF4-FFF2-40B4-BE49-F238E27FC236}">
                <a16:creationId xmlns:a16="http://schemas.microsoft.com/office/drawing/2014/main" id="{A7525965-DAA6-4EEC-92A5-DFF6C2C722A1}"/>
              </a:ext>
            </a:extLst>
          </p:cNvPr>
          <p:cNvSpPr/>
          <p:nvPr/>
        </p:nvSpPr>
        <p:spPr>
          <a:xfrm>
            <a:off x="9884252" y="2953376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 build="p"/>
          <p:bldP spid="76" grpId="0" animBg="1"/>
          <p:bldP spid="78" grpId="0"/>
          <p:bldP spid="80" grpId="0" animBg="1"/>
          <p:bldP spid="81" grpId="0"/>
          <p:bldP spid="82" grpId="0" animBg="1"/>
          <p:bldP spid="8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 build="p"/>
          <p:bldP spid="76" grpId="0" animBg="1"/>
          <p:bldP spid="78" grpId="0"/>
          <p:bldP spid="80" grpId="0" animBg="1"/>
          <p:bldP spid="81" grpId="0"/>
          <p:bldP spid="82" grpId="0" animBg="1"/>
          <p:bldP spid="83" grpId="0" animBg="1"/>
          <p:bldP spid="8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CAD2-5D3B-DD49-FDDF-703B92E1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E7DC14-44CE-C634-19D9-0C4EA4CDBE52}"/>
              </a:ext>
            </a:extLst>
          </p:cNvPr>
          <p:cNvSpPr/>
          <p:nvPr/>
        </p:nvSpPr>
        <p:spPr>
          <a:xfrm>
            <a:off x="0" y="0"/>
            <a:ext cx="12191582" cy="1419869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5122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9A173B8-D1A2-67BE-A705-D9B496667313}"/>
              </a:ext>
            </a:extLst>
          </p:cNvPr>
          <p:cNvSpPr txBox="1">
            <a:spLocks/>
          </p:cNvSpPr>
          <p:nvPr/>
        </p:nvSpPr>
        <p:spPr>
          <a:xfrm>
            <a:off x="521552" y="48100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افتخارات بین المللی نگرش</a:t>
            </a:r>
            <a:endParaRPr lang="en-US" dirty="0">
              <a:solidFill>
                <a:srgbClr val="FFC000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DCEADC-49D8-D1CD-F7DB-7DDD592F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05586"/>
              </p:ext>
            </p:extLst>
          </p:nvPr>
        </p:nvGraphicFramePr>
        <p:xfrm>
          <a:off x="393289" y="1772043"/>
          <a:ext cx="11405421" cy="48220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019183">
                  <a:extLst>
                    <a:ext uri="{9D8B030D-6E8A-4147-A177-3AD203B41FA5}">
                      <a16:colId xmlns:a16="http://schemas.microsoft.com/office/drawing/2014/main" val="2475840525"/>
                    </a:ext>
                  </a:extLst>
                </a:gridCol>
                <a:gridCol w="1586581">
                  <a:extLst>
                    <a:ext uri="{9D8B030D-6E8A-4147-A177-3AD203B41FA5}">
                      <a16:colId xmlns:a16="http://schemas.microsoft.com/office/drawing/2014/main" val="3182930199"/>
                    </a:ext>
                  </a:extLst>
                </a:gridCol>
                <a:gridCol w="1561635">
                  <a:extLst>
                    <a:ext uri="{9D8B030D-6E8A-4147-A177-3AD203B41FA5}">
                      <a16:colId xmlns:a16="http://schemas.microsoft.com/office/drawing/2014/main" val="985346700"/>
                    </a:ext>
                  </a:extLst>
                </a:gridCol>
                <a:gridCol w="3238022">
                  <a:extLst>
                    <a:ext uri="{9D8B030D-6E8A-4147-A177-3AD203B41FA5}">
                      <a16:colId xmlns:a16="http://schemas.microsoft.com/office/drawing/2014/main" val="2088158192"/>
                    </a:ext>
                  </a:extLst>
                </a:gridCol>
              </a:tblGrid>
              <a:tr h="411696"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مقام</a:t>
                      </a:r>
                      <a:endParaRPr lang="en-US" sz="1500" b="1" u="sng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05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سال</a:t>
                      </a:r>
                      <a:endParaRPr lang="en-US" sz="1500" b="1" u="sng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85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کشور</a:t>
                      </a:r>
                      <a:endParaRPr lang="en-US" sz="1500" b="1" u="sng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794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نام مسابقات</a:t>
                      </a:r>
                      <a:endParaRPr lang="en-US" sz="1500" b="1" u="sng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25890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81280" marR="103505" indent="-812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کسب مقام اول و دوم جهان در لیگ ربات پرنده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2025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کره جنوبی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1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Fira cup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414990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81280" marR="103505" indent="-812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کسب مقام سوم جهان در لیگ خانه هوشمند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2025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fa-IR" sz="1500" b="1" u="none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ea typeface="Arial" panose="020B0604020202020204" pitchFamily="34" charset="0"/>
                          <a:cs typeface="IRANSansWeb" panose="020B0506030804020204" pitchFamily="34" charset="-78"/>
                        </a:rPr>
                        <a:t>امارات</a:t>
                      </a:r>
                      <a:endParaRPr lang="en-US" sz="1500" b="1" u="non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1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Fira cup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249637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81280" marR="103505" indent="-812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مقام اول و دوم  آسیا و اقیانوسیه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2024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ترکیه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Robocup Eurasia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494104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92075" marR="80010" indent="-9207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مقام اول و سوم جهان ربات پرنده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2024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برزیل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Fira cup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261430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45720" marR="77470" indent="-4572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مدال طلا و برنز جهان از گروه سلول  های بنیادی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2024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ترکیه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85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یک ایده یک جهان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024044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0" marR="5969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مقام اول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2024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کانادا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z-tech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6023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0" marR="5905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مقام سوم آسیا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2024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کره جنوبی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Robocup Eurasia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83727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0" marR="50165" algn="ctr" rtl="1">
                        <a:lnSpc>
                          <a:spcPct val="107000"/>
                        </a:lnSpc>
                        <a:spcAft>
                          <a:spcPts val="710"/>
                        </a:spcAft>
                      </a:pP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مقام اول ، دوم و</a:t>
                      </a: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سوم جهان ربات پرنده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20223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آلمان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Fira cup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218644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0" marR="10922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کسب مدال طلا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2022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دبی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922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expo</a:t>
                      </a: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مسابقات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146736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marL="0" marR="68580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کسب مدال برنز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0" algn="ctr" rtl="0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2019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ctr" rtl="1">
                        <a:lnSpc>
                          <a:spcPct val="107000"/>
                        </a:lnSpc>
                        <a:spcAft>
                          <a:spcPts val="5315"/>
                        </a:spcAft>
                      </a:pP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 </a:t>
                      </a:r>
                      <a:r>
                        <a:rPr lang="ar-SA" sz="1500" b="1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کره جنوبی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145" algn="ctr" rtl="1">
                        <a:lnSpc>
                          <a:spcPct val="107000"/>
                        </a:lnSpc>
                        <a:spcAft>
                          <a:spcPts val="705"/>
                        </a:spcAft>
                      </a:pPr>
                      <a:r>
                        <a:rPr lang="ar-SA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مسابقات جهانی </a:t>
                      </a:r>
                      <a:r>
                        <a:rPr lang="en-US" sz="1500" b="1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IRANSansWeb" panose="020B0506030804020204" pitchFamily="34" charset="-78"/>
                          <a:cs typeface="IRANSansWeb" panose="020B0506030804020204" pitchFamily="34" charset="-78"/>
                        </a:rPr>
                        <a:t>scorlabs </a:t>
                      </a:r>
                      <a:endParaRPr lang="en-US" sz="1500" b="1" u="sng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IRANSansWeb" panose="020B0506030804020204" pitchFamily="34" charset="-78"/>
                        <a:ea typeface="Arial" panose="020B0604020202020204" pitchFamily="34" charset="0"/>
                        <a:cs typeface="IRANSansWeb" panose="020B0506030804020204" pitchFamily="34" charset="-78"/>
                      </a:endParaRPr>
                    </a:p>
                  </a:txBody>
                  <a:tcPr marL="49036" marR="67132" marT="32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987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06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913873" y="3818259"/>
            <a:ext cx="10392508" cy="7033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635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635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63500">
              <a:solidFill>
                <a:schemeClr val="accent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635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BA49BB-C226-485E-A16B-5226E4EF1955}"/>
              </a:ext>
            </a:extLst>
          </p:cNvPr>
          <p:cNvSpPr txBox="1"/>
          <p:nvPr/>
        </p:nvSpPr>
        <p:spPr>
          <a:xfrm>
            <a:off x="9682314" y="2869152"/>
            <a:ext cx="17414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5"/>
                </a:solidFill>
                <a:latin typeface="Lalezar" panose="00000500000000000000" pitchFamily="50" charset="-78"/>
                <a:cs typeface="Lalezar" panose="00000500000000000000" pitchFamily="50" charset="-78"/>
              </a:rPr>
              <a:t>نشاطینو</a:t>
            </a:r>
            <a:endParaRPr lang="ko-KR" altLang="en-US" sz="2400" b="1" dirty="0">
              <a:solidFill>
                <a:schemeClr val="accent5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3DDC9-066D-49F6-B92C-CDC032D4B85D}"/>
              </a:ext>
            </a:extLst>
          </p:cNvPr>
          <p:cNvSpPr txBox="1"/>
          <p:nvPr/>
        </p:nvSpPr>
        <p:spPr>
          <a:xfrm>
            <a:off x="5185122" y="2686676"/>
            <a:ext cx="17414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3"/>
                </a:solidFill>
                <a:latin typeface="Lalezar" panose="00000500000000000000" pitchFamily="50" charset="-78"/>
                <a:cs typeface="Lalezar" panose="00000500000000000000" pitchFamily="50" charset="-78"/>
              </a:rPr>
              <a:t>سرزمین دانش‌آموزی</a:t>
            </a:r>
            <a:endParaRPr lang="ko-KR" altLang="en-US" sz="2400" b="1" dirty="0">
              <a:solidFill>
                <a:schemeClr val="accent3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404513" y="2697317"/>
            <a:ext cx="23489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1"/>
                </a:solidFill>
                <a:latin typeface="Lalezar" panose="00000500000000000000" pitchFamily="50" charset="-78"/>
                <a:cs typeface="Lalezar" panose="00000500000000000000" pitchFamily="50" charset="-78"/>
              </a:rPr>
              <a:t>جشنواره</a:t>
            </a:r>
            <a:endParaRPr lang="en-US" altLang="ko-KR" sz="2400" b="1" dirty="0">
              <a:solidFill>
                <a:schemeClr val="accent1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  <a:p>
            <a:pPr algn="ctr"/>
            <a:r>
              <a:rPr lang="fa-IR" altLang="ko-KR" sz="2400" b="1" dirty="0">
                <a:solidFill>
                  <a:schemeClr val="accent1"/>
                </a:solidFill>
                <a:latin typeface="Lalezar" panose="00000500000000000000" pitchFamily="50" charset="-78"/>
                <a:cs typeface="Lalezar" panose="00000500000000000000" pitchFamily="50" charset="-78"/>
              </a:rPr>
              <a:t>داخلی و بین المللی</a:t>
            </a:r>
            <a:endParaRPr lang="ko-KR" altLang="en-US" sz="2400" b="1" dirty="0">
              <a:solidFill>
                <a:schemeClr val="accent1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068F59-01CB-4FAC-BB57-85890E4357D3}"/>
              </a:ext>
            </a:extLst>
          </p:cNvPr>
          <p:cNvSpPr txBox="1"/>
          <p:nvPr/>
        </p:nvSpPr>
        <p:spPr>
          <a:xfrm>
            <a:off x="2612488" y="4446226"/>
            <a:ext cx="23895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2"/>
                </a:solidFill>
                <a:latin typeface="Lalezar" panose="00000500000000000000" pitchFamily="50" charset="-78"/>
                <a:cs typeface="Lalezar" panose="00000500000000000000" pitchFamily="50" charset="-78"/>
              </a:rPr>
              <a:t>دوست‌دار زمین</a:t>
            </a:r>
            <a:endParaRPr lang="ko-KR" altLang="en-US" sz="2400" b="1" dirty="0">
              <a:solidFill>
                <a:schemeClr val="accent2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A3B2A8-396D-4260-B526-CAAEF9B44214}"/>
              </a:ext>
            </a:extLst>
          </p:cNvPr>
          <p:cNvSpPr txBox="1"/>
          <p:nvPr/>
        </p:nvSpPr>
        <p:spPr>
          <a:xfrm>
            <a:off x="7350054" y="4261560"/>
            <a:ext cx="19048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4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رشته های تخصصی ورزشی</a:t>
            </a:r>
            <a:endParaRPr lang="ko-KR" altLang="en-US" sz="2400" b="1" dirty="0">
              <a:solidFill>
                <a:schemeClr val="accent4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86CE8DB-BCB9-494B-935E-F89FDEB2F5F9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A103457-ECCA-4862-B4FD-1F9E73B7BB99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5C0DC1E-20C8-47AF-8D57-1DEF8C199940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09FE1F83-64D8-4B27-BA05-AA88D63B3788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635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69893950-91F8-41D4-A78A-894C87F79037}"/>
              </a:ext>
            </a:extLst>
          </p:cNvPr>
          <p:cNvSpPr/>
          <p:nvPr/>
        </p:nvSpPr>
        <p:spPr>
          <a:xfrm>
            <a:off x="3660535" y="3671372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66627C-2DE5-C581-939F-5E793E880044}"/>
              </a:ext>
            </a:extLst>
          </p:cNvPr>
          <p:cNvSpPr/>
          <p:nvPr/>
        </p:nvSpPr>
        <p:spPr>
          <a:xfrm>
            <a:off x="0" y="0"/>
            <a:ext cx="12191582" cy="1419869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5122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DBBCB1E-77E3-3838-B341-9F8D35517FD6}"/>
              </a:ext>
            </a:extLst>
          </p:cNvPr>
          <p:cNvSpPr txBox="1">
            <a:spLocks/>
          </p:cNvSpPr>
          <p:nvPr/>
        </p:nvSpPr>
        <p:spPr>
          <a:xfrm>
            <a:off x="521552" y="48100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ورزش و هنر</a:t>
            </a:r>
            <a:endParaRPr lang="en-US" dirty="0">
              <a:solidFill>
                <a:srgbClr val="FFC000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6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3" grpId="0"/>
          <p:bldP spid="27" grpId="0"/>
          <p:bldP spid="34" grpId="0"/>
          <p:bldP spid="38" grpId="0"/>
          <p:bldP spid="39" grpId="0" animBg="1"/>
          <p:bldP spid="40" grpId="0" animBg="1"/>
          <p:bldP spid="41" grpId="0" animBg="1"/>
          <p:bldP spid="43" grpId="0" animBg="1"/>
          <p:bldP spid="44" grpId="0" animBg="1"/>
          <p:bldP spid="20" grpId="0" animBg="1"/>
          <p:bldP spid="2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6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3" grpId="0"/>
          <p:bldP spid="27" grpId="0"/>
          <p:bldP spid="34" grpId="0"/>
          <p:bldP spid="38" grpId="0"/>
          <p:bldP spid="39" grpId="0" animBg="1"/>
          <p:bldP spid="40" grpId="0" animBg="1"/>
          <p:bldP spid="41" grpId="0" animBg="1"/>
          <p:bldP spid="43" grpId="0" animBg="1"/>
          <p:bldP spid="44" grpId="0" animBg="1"/>
          <p:bldP spid="20" grpId="0" animBg="1"/>
          <p:bldP spid="21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3">
            <a:extLst>
              <a:ext uri="{FF2B5EF4-FFF2-40B4-BE49-F238E27FC236}">
                <a16:creationId xmlns:a16="http://schemas.microsoft.com/office/drawing/2014/main" id="{CE5049B8-2DE4-4C81-AC6F-F8FE26BA61AA}"/>
              </a:ext>
            </a:extLst>
          </p:cNvPr>
          <p:cNvSpPr/>
          <p:nvPr/>
        </p:nvSpPr>
        <p:spPr>
          <a:xfrm>
            <a:off x="9301538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235C3E-4EE0-4B4E-BD4E-DF369BFCFEF6}"/>
              </a:ext>
            </a:extLst>
          </p:cNvPr>
          <p:cNvSpPr/>
          <p:nvPr/>
        </p:nvSpPr>
        <p:spPr>
          <a:xfrm>
            <a:off x="9296140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CCF882-7C4B-4516-8998-B8A48DA096CA}"/>
              </a:ext>
            </a:extLst>
          </p:cNvPr>
          <p:cNvGrpSpPr/>
          <p:nvPr/>
        </p:nvGrpSpPr>
        <p:grpSpPr>
          <a:xfrm>
            <a:off x="8104919" y="4082246"/>
            <a:ext cx="2491364" cy="1446550"/>
            <a:chOff x="2065442" y="4283314"/>
            <a:chExt cx="1951755" cy="1446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77319E-DBB7-41E9-B097-DC1BCE1E9295}"/>
                </a:ext>
              </a:extLst>
            </p:cNvPr>
            <p:cNvSpPr txBox="1"/>
            <p:nvPr/>
          </p:nvSpPr>
          <p:spPr>
            <a:xfrm>
              <a:off x="2065442" y="4560313"/>
              <a:ext cx="195175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رسیدن به ساخت فروشگاه اینترنتی</a:t>
              </a:r>
            </a:p>
            <a:p>
              <a:pPr algn="r"/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A57F64-3C75-4ACC-83A6-4164CD307E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دیجیتال مارکتینگ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AE86BDA7-CEFB-4F73-B7B8-D64B8BDA3983}"/>
              </a:ext>
            </a:extLst>
          </p:cNvPr>
          <p:cNvSpPr/>
          <p:nvPr/>
        </p:nvSpPr>
        <p:spPr>
          <a:xfrm>
            <a:off x="1417595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EFA71-FC37-4413-B0E8-4A68570AB039}"/>
              </a:ext>
            </a:extLst>
          </p:cNvPr>
          <p:cNvSpPr/>
          <p:nvPr/>
        </p:nvSpPr>
        <p:spPr>
          <a:xfrm>
            <a:off x="1416375" y="3271595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31C38-7A82-4D3C-9290-6A79A423C0B7}"/>
              </a:ext>
            </a:extLst>
          </p:cNvPr>
          <p:cNvGrpSpPr/>
          <p:nvPr/>
        </p:nvGrpSpPr>
        <p:grpSpPr>
          <a:xfrm>
            <a:off x="3303507" y="4104356"/>
            <a:ext cx="1966084" cy="2604559"/>
            <a:chOff x="2514626" y="4283314"/>
            <a:chExt cx="1502570" cy="26045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C048C-B751-4E44-A67E-2B59BD55ED31}"/>
                </a:ext>
              </a:extLst>
            </p:cNvPr>
            <p:cNvSpPr txBox="1"/>
            <p:nvPr/>
          </p:nvSpPr>
          <p:spPr>
            <a:xfrm>
              <a:off x="2514626" y="4560313"/>
              <a:ext cx="1502570" cy="232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صفر تا صد ایجاد یک کسب و کار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ایده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طرح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لوگو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بازاریابی و فروش</a:t>
              </a:r>
            </a:p>
            <a:p>
              <a:pPr algn="r">
                <a:lnSpc>
                  <a:spcPct val="150000"/>
                </a:lnSpc>
              </a:pPr>
              <a:endPara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E333A-57F9-41CC-A0FC-106E1FD010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کسب و کار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0DE43204-F4BC-4F6D-A5F6-3E5529FDF0C2}"/>
              </a:ext>
            </a:extLst>
          </p:cNvPr>
          <p:cNvSpPr/>
          <p:nvPr/>
        </p:nvSpPr>
        <p:spPr>
          <a:xfrm>
            <a:off x="6673557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4A6193-179E-477B-A867-7D3F37B4EDE8}"/>
              </a:ext>
            </a:extLst>
          </p:cNvPr>
          <p:cNvSpPr/>
          <p:nvPr/>
        </p:nvSpPr>
        <p:spPr>
          <a:xfrm>
            <a:off x="6668159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D6FDA7-7FEC-45A9-9DE8-79D0A6245EB4}"/>
              </a:ext>
            </a:extLst>
          </p:cNvPr>
          <p:cNvGrpSpPr/>
          <p:nvPr/>
        </p:nvGrpSpPr>
        <p:grpSpPr>
          <a:xfrm>
            <a:off x="6275527" y="4064993"/>
            <a:ext cx="1485353" cy="988732"/>
            <a:chOff x="2725123" y="4283314"/>
            <a:chExt cx="1292073" cy="9887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931653-1730-4226-823F-B4257894B1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نیاز آینده دنیا 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هوش مصنوعی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1284FB-7E01-4E9B-8251-D9A4ED7C19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برنامه نویسی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5869FCDD-7535-4D96-AAAF-7ED53BEF7C9A}"/>
              </a:ext>
            </a:extLst>
          </p:cNvPr>
          <p:cNvSpPr/>
          <p:nvPr/>
        </p:nvSpPr>
        <p:spPr>
          <a:xfrm>
            <a:off x="404557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29CB32-4788-48D1-A7E5-4863C663EC5B}"/>
              </a:ext>
            </a:extLst>
          </p:cNvPr>
          <p:cNvSpPr/>
          <p:nvPr/>
        </p:nvSpPr>
        <p:spPr>
          <a:xfrm>
            <a:off x="4040178" y="3271595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75DA042-3ACD-4218-9C4E-B0AE06AA303C}"/>
              </a:ext>
            </a:extLst>
          </p:cNvPr>
          <p:cNvSpPr>
            <a:spLocks noChangeAspect="1"/>
          </p:cNvSpPr>
          <p:nvPr/>
        </p:nvSpPr>
        <p:spPr>
          <a:xfrm>
            <a:off x="1565223" y="34660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4C6366-28F0-FAD8-70E9-F34AA447C562}"/>
              </a:ext>
            </a:extLst>
          </p:cNvPr>
          <p:cNvGrpSpPr/>
          <p:nvPr/>
        </p:nvGrpSpPr>
        <p:grpSpPr>
          <a:xfrm>
            <a:off x="168813" y="4116852"/>
            <a:ext cx="2254304" cy="2465581"/>
            <a:chOff x="670763" y="4313804"/>
            <a:chExt cx="1752353" cy="24655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EB6F02-F60F-4FE7-8279-36A92EAFC7D1}"/>
                </a:ext>
              </a:extLst>
            </p:cNvPr>
            <p:cNvGrpSpPr/>
            <p:nvPr/>
          </p:nvGrpSpPr>
          <p:grpSpPr>
            <a:xfrm>
              <a:off x="937764" y="4313804"/>
              <a:ext cx="1485352" cy="2465581"/>
              <a:chOff x="2725123" y="4283314"/>
              <a:chExt cx="1292072" cy="246558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D3469-3F5A-4D6A-B8AA-71C8933483CC}"/>
                  </a:ext>
                </a:extLst>
              </p:cNvPr>
              <p:cNvSpPr txBox="1"/>
              <p:nvPr/>
            </p:nvSpPr>
            <p:spPr>
              <a:xfrm>
                <a:off x="3286834" y="4698334"/>
                <a:ext cx="685339" cy="205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fa-IR" altLang="ko-K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کاروفن:</a:t>
                </a:r>
                <a:endPara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fa-IR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اتومبیل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fa-IR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منزل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fa-IR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آشپزی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fa-IR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گل و گیاه</a:t>
                </a:r>
              </a:p>
              <a:p>
                <a:pPr algn="r"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F26115-8906-4475-8570-FAB5806C25BD}"/>
                  </a:ext>
                </a:extLst>
              </p:cNvPr>
              <p:cNvSpPr txBox="1"/>
              <p:nvPr/>
            </p:nvSpPr>
            <p:spPr>
              <a:xfrm>
                <a:off x="2725123" y="4283314"/>
                <a:ext cx="1292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a-IR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RANSansWeb" panose="020B0506030804020204" pitchFamily="34" charset="-78"/>
                    <a:cs typeface="IRANSansWeb" panose="020B0506030804020204" pitchFamily="34" charset="-78"/>
                  </a:rPr>
                  <a:t>مهارت های زندگی</a:t>
                </a:r>
              </a:p>
              <a:p>
                <a:pPr algn="r"/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8CB1EA-1E5C-4AD1-85FE-8B0E99263A3C}"/>
                </a:ext>
              </a:extLst>
            </p:cNvPr>
            <p:cNvSpPr txBox="1"/>
            <p:nvPr/>
          </p:nvSpPr>
          <p:spPr>
            <a:xfrm>
              <a:off x="670763" y="4709425"/>
              <a:ext cx="993503" cy="205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فکر پروری: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کنترل خشم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ارتباط موثر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حل مساله</a:t>
              </a:r>
            </a:p>
            <a:p>
              <a:pPr algn="r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RANSansWeb" panose="020B0506030804020204" pitchFamily="34" charset="-78"/>
                  <a:cs typeface="IRANSansWeb" panose="020B0506030804020204" pitchFamily="34" charset="-78"/>
                </a:rPr>
                <a:t>تاب آوری</a:t>
              </a:r>
            </a:p>
            <a:p>
              <a:pPr algn="r">
                <a:lnSpc>
                  <a:spcPct val="150000"/>
                </a:lnSpc>
              </a:pP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RANSansWeb" panose="020B0506030804020204" pitchFamily="34" charset="-78"/>
                <a:cs typeface="IRANSansWeb" panose="020B0506030804020204" pitchFamily="34" charset="-78"/>
              </a:endParaRPr>
            </a:p>
          </p:txBody>
        </p:sp>
      </p:grpSp>
      <p:sp>
        <p:nvSpPr>
          <p:cNvPr id="30" name="Rectangle 130">
            <a:extLst>
              <a:ext uri="{FF2B5EF4-FFF2-40B4-BE49-F238E27FC236}">
                <a16:creationId xmlns:a16="http://schemas.microsoft.com/office/drawing/2014/main" id="{C45A7F7E-2F98-4D52-823A-6C5F611C276A}"/>
              </a:ext>
            </a:extLst>
          </p:cNvPr>
          <p:cNvSpPr/>
          <p:nvPr/>
        </p:nvSpPr>
        <p:spPr>
          <a:xfrm>
            <a:off x="9453165" y="345265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FEFB201A-64E5-4B8C-9A69-7C7E4BD55A06}"/>
              </a:ext>
            </a:extLst>
          </p:cNvPr>
          <p:cNvSpPr/>
          <p:nvPr/>
        </p:nvSpPr>
        <p:spPr>
          <a:xfrm>
            <a:off x="6772676" y="345589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32C06270-378E-4BD2-BE2E-FC1F3B82BE33}"/>
              </a:ext>
            </a:extLst>
          </p:cNvPr>
          <p:cNvSpPr/>
          <p:nvPr/>
        </p:nvSpPr>
        <p:spPr>
          <a:xfrm>
            <a:off x="4182507" y="3414100"/>
            <a:ext cx="417396" cy="4170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A002E7-3A87-4A27-F9B0-E1541EA2045C}"/>
              </a:ext>
            </a:extLst>
          </p:cNvPr>
          <p:cNvSpPr/>
          <p:nvPr/>
        </p:nvSpPr>
        <p:spPr>
          <a:xfrm>
            <a:off x="0" y="0"/>
            <a:ext cx="12191582" cy="1419869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5122" dirty="0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4D13275-F5DF-2AC4-8592-E7204446E8F8}"/>
              </a:ext>
            </a:extLst>
          </p:cNvPr>
          <p:cNvSpPr txBox="1">
            <a:spLocks/>
          </p:cNvSpPr>
          <p:nvPr/>
        </p:nvSpPr>
        <p:spPr>
          <a:xfrm>
            <a:off x="521552" y="39738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مهارت‌های آینده = مهارت‌های بانک مسکنی</a:t>
            </a:r>
          </a:p>
          <a:p>
            <a:r>
              <a:rPr lang="fa-IR" sz="3600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شیب </a:t>
            </a:r>
            <a:r>
              <a:rPr lang="fa-IR" sz="36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ملایم</a:t>
            </a:r>
            <a:r>
              <a:rPr lang="fa-IR" sz="3600" dirty="0">
                <a:solidFill>
                  <a:srgbClr val="FFC000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 آموزش در مدارس نگرش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 animBg="1"/>
          <p:bldP spid="9" grpId="0" animBg="1"/>
          <p:bldP spid="13" grpId="0" animBg="1"/>
          <p:bldP spid="14" grpId="0" animBg="1"/>
          <p:bldP spid="18" grpId="0" animBg="1"/>
          <p:bldP spid="19" grpId="0" animBg="1"/>
          <p:bldP spid="25" grpId="0" animBg="1"/>
          <p:bldP spid="30" grpId="0" animBg="1"/>
          <p:bldP spid="31" grpId="0" animBg="1"/>
          <p:bldP spid="32" grpId="0" animBg="1"/>
          <p:bldP spid="24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 animBg="1"/>
          <p:bldP spid="9" grpId="0" animBg="1"/>
          <p:bldP spid="13" grpId="0" animBg="1"/>
          <p:bldP spid="14" grpId="0" animBg="1"/>
          <p:bldP spid="18" grpId="0" animBg="1"/>
          <p:bldP spid="19" grpId="0" animBg="1"/>
          <p:bldP spid="25" grpId="0" animBg="1"/>
          <p:bldP spid="30" grpId="0" animBg="1"/>
          <p:bldP spid="31" grpId="0" animBg="1"/>
          <p:bldP spid="32" grpId="0" animBg="1"/>
          <p:bldP spid="24" grpId="0" animBg="1"/>
          <p:bldP spid="2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DESIGN_ID_CONTENTS SLIDE MASTER" val="95llLn3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10805</TotalTime>
  <Words>671</Words>
  <Application>Microsoft Office PowerPoint</Application>
  <PresentationFormat>Widescreen</PresentationFormat>
  <Paragraphs>149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Times New Roman</vt:lpstr>
      <vt:lpstr>Lalezar</vt:lpstr>
      <vt:lpstr>A Iranian Sans</vt:lpstr>
      <vt:lpstr>IRANSansWeb Black</vt:lpstr>
      <vt:lpstr>IRANSansWeb</vt:lpstr>
      <vt:lpstr>XB Yas</vt:lpstr>
      <vt:lpstr>IRYekan</vt:lpstr>
      <vt:lpstr>B Yekan</vt:lpstr>
      <vt:lpstr>Calibri</vt:lpstr>
      <vt:lpstr>0 Nazanin</vt:lpstr>
      <vt:lpstr>Yekan Bakh</vt:lpstr>
      <vt:lpstr>Arial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GSMlaptop</cp:lastModifiedBy>
  <cp:revision>206</cp:revision>
  <dcterms:created xsi:type="dcterms:W3CDTF">2020-01-20T05:08:25Z</dcterms:created>
  <dcterms:modified xsi:type="dcterms:W3CDTF">2026-01-07T06:17:56Z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F7BD042A-38FB-443A-B0B1-F87E0EEED403</vt:lpwstr>
  </property>
  <property fmtid="{D5CDD505-2E9C-101B-9397-08002B2CF9AE}" pid="3" name="ArticulatePath">
    <vt:lpwstr>Businessman Target Marketing PowerPoint Templates</vt:lpwstr>
  </property>
</Properties>
</file>